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29" r:id="rId4"/>
    <p:sldMasterId id="2147483769" r:id="rId5"/>
    <p:sldMasterId id="2147483832" r:id="rId6"/>
  </p:sldMasterIdLst>
  <p:notesMasterIdLst>
    <p:notesMasterId r:id="rId33"/>
  </p:notesMasterIdLst>
  <p:handoutMasterIdLst>
    <p:handoutMasterId r:id="rId34"/>
  </p:handoutMasterIdLst>
  <p:sldIdLst>
    <p:sldId id="394" r:id="rId7"/>
    <p:sldId id="508" r:id="rId8"/>
    <p:sldId id="2147375315" r:id="rId9"/>
    <p:sldId id="2147375326" r:id="rId10"/>
    <p:sldId id="2147375327" r:id="rId11"/>
    <p:sldId id="2147375316" r:id="rId12"/>
    <p:sldId id="2147375325" r:id="rId13"/>
    <p:sldId id="2147375187" r:id="rId14"/>
    <p:sldId id="2147375324" r:id="rId15"/>
    <p:sldId id="2147375323" r:id="rId16"/>
    <p:sldId id="2147375322" r:id="rId17"/>
    <p:sldId id="2147375304" r:id="rId18"/>
    <p:sldId id="2147375305" r:id="rId19"/>
    <p:sldId id="2147375188" r:id="rId20"/>
    <p:sldId id="2147375306" r:id="rId21"/>
    <p:sldId id="2147375307" r:id="rId22"/>
    <p:sldId id="2147375308" r:id="rId23"/>
    <p:sldId id="2147375309" r:id="rId24"/>
    <p:sldId id="2147375310" r:id="rId25"/>
    <p:sldId id="2147375311" r:id="rId26"/>
    <p:sldId id="2147375317" r:id="rId27"/>
    <p:sldId id="2147375318" r:id="rId28"/>
    <p:sldId id="2147375314" r:id="rId29"/>
    <p:sldId id="2147375321" r:id="rId30"/>
    <p:sldId id="2147375320" r:id="rId31"/>
    <p:sldId id="399" r:id="rId32"/>
  </p:sldIdLst>
  <p:sldSz cx="12192000" cy="6858000"/>
  <p:notesSz cx="6858000" cy="9144000"/>
  <p:embeddedFontLst>
    <p:embeddedFont>
      <p:font typeface="Avenir Next LT Pro" panose="020B0504020202020204" pitchFamily="34" charset="0"/>
      <p:regular r:id="rId35"/>
      <p:bold r:id="rId36"/>
      <p:italic r:id="rId37"/>
      <p:boldItalic r:id="rId38"/>
    </p:embeddedFont>
    <p:embeddedFont>
      <p:font typeface="Avenir Next LT Pro Demi" panose="020B0704020202020204" pitchFamily="34" charset="0"/>
      <p:bold r:id="rId39"/>
      <p:boldItalic r:id="rId40"/>
    </p:embeddedFont>
    <p:embeddedFont>
      <p:font typeface="Work Sans" panose="00000500000000000000" pitchFamily="2" charset="0"/>
      <p:regular r:id="rId41"/>
      <p:bold r:id="rId42"/>
      <p:italic r:id="rId43"/>
      <p:boldItalic r:id="rId44"/>
    </p:embeddedFont>
    <p:embeddedFont>
      <p:font typeface="Work Sans ExtraBold" panose="00000900000000000000" pitchFamily="2" charset="0"/>
      <p:bold r:id="rId45"/>
      <p:boldItalic r:id="rId46"/>
    </p:embeddedFont>
    <p:embeddedFont>
      <p:font typeface="Work Sans SemiBold" panose="00000700000000000000" pitchFamily="2" charset="0"/>
      <p:bold r:id="rId47"/>
      <p:boldItalic r:id="rId48"/>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3468"/>
    <a:srgbClr val="FF3E60"/>
    <a:srgbClr val="DFDAD6"/>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17104-3833-4BEB-8C6F-A8638FE2B249}" v="19" dt="2023-11-07T09:07:16.258"/>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1253"/>
        <p:guide orient="horz" pos="527"/>
        <p:guide orient="horz" pos="3657"/>
        <p:guide pos="483"/>
        <p:guide pos="7197"/>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4.xml"/><Relationship Id="rId41" Type="http://schemas.openxmlformats.org/officeDocument/2006/relationships/font" Target="fonts/font7.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emerö Jaana" userId="6362b51b-0a7f-49c0-99df-23f2492bd77e" providerId="ADAL" clId="{20717104-3833-4BEB-8C6F-A8638FE2B249}"/>
    <pc:docChg chg="undo custSel addSld delSld modSld sldOrd">
      <pc:chgData name="Viemerö Jaana" userId="6362b51b-0a7f-49c0-99df-23f2492bd77e" providerId="ADAL" clId="{20717104-3833-4BEB-8C6F-A8638FE2B249}" dt="2023-11-07T11:58:30.762" v="1676" actId="5793"/>
      <pc:docMkLst>
        <pc:docMk/>
      </pc:docMkLst>
      <pc:sldChg chg="modSp mod">
        <pc:chgData name="Viemerö Jaana" userId="6362b51b-0a7f-49c0-99df-23f2492bd77e" providerId="ADAL" clId="{20717104-3833-4BEB-8C6F-A8638FE2B249}" dt="2023-11-07T11:02:28.038" v="960" actId="14100"/>
        <pc:sldMkLst>
          <pc:docMk/>
          <pc:sldMk cId="2515787612" sldId="394"/>
        </pc:sldMkLst>
        <pc:spChg chg="mod">
          <ac:chgData name="Viemerö Jaana" userId="6362b51b-0a7f-49c0-99df-23f2492bd77e" providerId="ADAL" clId="{20717104-3833-4BEB-8C6F-A8638FE2B249}" dt="2023-11-07T11:02:28.038" v="960" actId="14100"/>
          <ac:spMkLst>
            <pc:docMk/>
            <pc:sldMk cId="2515787612" sldId="394"/>
            <ac:spMk id="2" creationId="{28EC7FB9-246A-0411-9F1D-E9209303D2A2}"/>
          </ac:spMkLst>
        </pc:spChg>
        <pc:spChg chg="mod">
          <ac:chgData name="Viemerö Jaana" userId="6362b51b-0a7f-49c0-99df-23f2492bd77e" providerId="ADAL" clId="{20717104-3833-4BEB-8C6F-A8638FE2B249}" dt="2023-11-03T08:43:01.871" v="143" actId="20577"/>
          <ac:spMkLst>
            <pc:docMk/>
            <pc:sldMk cId="2515787612" sldId="394"/>
            <ac:spMk id="3" creationId="{A77BE1BE-D16B-EE76-4FFD-9CA23981CF0A}"/>
          </ac:spMkLst>
        </pc:spChg>
      </pc:sldChg>
      <pc:sldChg chg="modSp del mod">
        <pc:chgData name="Viemerö Jaana" userId="6362b51b-0a7f-49c0-99df-23f2492bd77e" providerId="ADAL" clId="{20717104-3833-4BEB-8C6F-A8638FE2B249}" dt="2023-11-07T07:34:50.707" v="158" actId="47"/>
        <pc:sldMkLst>
          <pc:docMk/>
          <pc:sldMk cId="2185365267" sldId="397"/>
        </pc:sldMkLst>
        <pc:spChg chg="mod">
          <ac:chgData name="Viemerö Jaana" userId="6362b51b-0a7f-49c0-99df-23f2492bd77e" providerId="ADAL" clId="{20717104-3833-4BEB-8C6F-A8638FE2B249}" dt="2023-11-03T08:44:56.786" v="148" actId="6549"/>
          <ac:spMkLst>
            <pc:docMk/>
            <pc:sldMk cId="2185365267" sldId="397"/>
            <ac:spMk id="2" creationId="{244EED8B-EE1D-0426-0868-B5ABEED417BE}"/>
          </ac:spMkLst>
        </pc:spChg>
        <pc:spChg chg="mod">
          <ac:chgData name="Viemerö Jaana" userId="6362b51b-0a7f-49c0-99df-23f2492bd77e" providerId="ADAL" clId="{20717104-3833-4BEB-8C6F-A8638FE2B249}" dt="2023-11-03T08:45:00.834" v="149" actId="6549"/>
          <ac:spMkLst>
            <pc:docMk/>
            <pc:sldMk cId="2185365267" sldId="397"/>
            <ac:spMk id="3" creationId="{519EC405-11F4-3119-C778-51D7B5231996}"/>
          </ac:spMkLst>
        </pc:spChg>
      </pc:sldChg>
      <pc:sldChg chg="modSp del mod">
        <pc:chgData name="Viemerö Jaana" userId="6362b51b-0a7f-49c0-99df-23f2492bd77e" providerId="ADAL" clId="{20717104-3833-4BEB-8C6F-A8638FE2B249}" dt="2023-11-07T07:34:47.153" v="157" actId="47"/>
        <pc:sldMkLst>
          <pc:docMk/>
          <pc:sldMk cId="189070046" sldId="400"/>
        </pc:sldMkLst>
        <pc:spChg chg="mod">
          <ac:chgData name="Viemerö Jaana" userId="6362b51b-0a7f-49c0-99df-23f2492bd77e" providerId="ADAL" clId="{20717104-3833-4BEB-8C6F-A8638FE2B249}" dt="2023-11-03T08:44:43.312" v="146" actId="6549"/>
          <ac:spMkLst>
            <pc:docMk/>
            <pc:sldMk cId="189070046" sldId="400"/>
            <ac:spMk id="2" creationId="{8E2DB9E9-ACDD-2B8B-8333-1651DA1FAE96}"/>
          </ac:spMkLst>
        </pc:spChg>
        <pc:spChg chg="mod">
          <ac:chgData name="Viemerö Jaana" userId="6362b51b-0a7f-49c0-99df-23f2492bd77e" providerId="ADAL" clId="{20717104-3833-4BEB-8C6F-A8638FE2B249}" dt="2023-11-03T08:44:48.514" v="147" actId="6549"/>
          <ac:spMkLst>
            <pc:docMk/>
            <pc:sldMk cId="189070046" sldId="400"/>
            <ac:spMk id="3" creationId="{23021D57-FCA2-6488-43BB-FE54BABC4346}"/>
          </ac:spMkLst>
        </pc:spChg>
      </pc:sldChg>
      <pc:sldChg chg="modSp del mod">
        <pc:chgData name="Viemerö Jaana" userId="6362b51b-0a7f-49c0-99df-23f2492bd77e" providerId="ADAL" clId="{20717104-3833-4BEB-8C6F-A8638FE2B249}" dt="2023-11-07T07:34:52.954" v="159" actId="47"/>
        <pc:sldMkLst>
          <pc:docMk/>
          <pc:sldMk cId="2222516194" sldId="401"/>
        </pc:sldMkLst>
        <pc:spChg chg="mod">
          <ac:chgData name="Viemerö Jaana" userId="6362b51b-0a7f-49c0-99df-23f2492bd77e" providerId="ADAL" clId="{20717104-3833-4BEB-8C6F-A8638FE2B249}" dt="2023-11-03T08:45:07.307" v="150" actId="6549"/>
          <ac:spMkLst>
            <pc:docMk/>
            <pc:sldMk cId="2222516194" sldId="401"/>
            <ac:spMk id="2" creationId="{0272D09E-F959-C21E-E9EC-F21285D6790D}"/>
          </ac:spMkLst>
        </pc:spChg>
        <pc:spChg chg="mod">
          <ac:chgData name="Viemerö Jaana" userId="6362b51b-0a7f-49c0-99df-23f2492bd77e" providerId="ADAL" clId="{20717104-3833-4BEB-8C6F-A8638FE2B249}" dt="2023-11-03T08:45:11.451" v="151" actId="6549"/>
          <ac:spMkLst>
            <pc:docMk/>
            <pc:sldMk cId="2222516194" sldId="401"/>
            <ac:spMk id="3" creationId="{4872AF82-859C-AB13-37B9-5E43FC1E5CF5}"/>
          </ac:spMkLst>
        </pc:spChg>
      </pc:sldChg>
      <pc:sldChg chg="modSp add mod">
        <pc:chgData name="Viemerö Jaana" userId="6362b51b-0a7f-49c0-99df-23f2492bd77e" providerId="ADAL" clId="{20717104-3833-4BEB-8C6F-A8638FE2B249}" dt="2023-11-07T11:02:50.653" v="961" actId="113"/>
        <pc:sldMkLst>
          <pc:docMk/>
          <pc:sldMk cId="137195391" sldId="508"/>
        </pc:sldMkLst>
        <pc:spChg chg="mod">
          <ac:chgData name="Viemerö Jaana" userId="6362b51b-0a7f-49c0-99df-23f2492bd77e" providerId="ADAL" clId="{20717104-3833-4BEB-8C6F-A8638FE2B249}" dt="2023-11-07T08:18:31.788" v="205" actId="14100"/>
          <ac:spMkLst>
            <pc:docMk/>
            <pc:sldMk cId="137195391" sldId="508"/>
            <ac:spMk id="2" creationId="{02F16577-1CD9-5484-AC08-80FA1F28A0B7}"/>
          </ac:spMkLst>
        </pc:spChg>
        <pc:spChg chg="mod">
          <ac:chgData name="Viemerö Jaana" userId="6362b51b-0a7f-49c0-99df-23f2492bd77e" providerId="ADAL" clId="{20717104-3833-4BEB-8C6F-A8638FE2B249}" dt="2023-11-07T11:02:50.653" v="961" actId="113"/>
          <ac:spMkLst>
            <pc:docMk/>
            <pc:sldMk cId="137195391" sldId="508"/>
            <ac:spMk id="3" creationId="{14D24EA0-D74A-7AD6-AE12-A4B92FAC0E31}"/>
          </ac:spMkLst>
        </pc:spChg>
      </pc:sldChg>
      <pc:sldChg chg="modSp add mod">
        <pc:chgData name="Viemerö Jaana" userId="6362b51b-0a7f-49c0-99df-23f2492bd77e" providerId="ADAL" clId="{20717104-3833-4BEB-8C6F-A8638FE2B249}" dt="2023-11-07T11:28:57.414" v="1201" actId="20577"/>
        <pc:sldMkLst>
          <pc:docMk/>
          <pc:sldMk cId="1547564387" sldId="2147375187"/>
        </pc:sldMkLst>
        <pc:spChg chg="mod">
          <ac:chgData name="Viemerö Jaana" userId="6362b51b-0a7f-49c0-99df-23f2492bd77e" providerId="ADAL" clId="{20717104-3833-4BEB-8C6F-A8638FE2B249}" dt="2023-11-07T11:27:17.866" v="1190" actId="14100"/>
          <ac:spMkLst>
            <pc:docMk/>
            <pc:sldMk cId="1547564387" sldId="2147375187"/>
            <ac:spMk id="2" creationId="{BE565CE7-4FE1-3C5F-0C02-7AD026133EF5}"/>
          </ac:spMkLst>
        </pc:spChg>
        <pc:spChg chg="mod">
          <ac:chgData name="Viemerö Jaana" userId="6362b51b-0a7f-49c0-99df-23f2492bd77e" providerId="ADAL" clId="{20717104-3833-4BEB-8C6F-A8638FE2B249}" dt="2023-11-07T11:28:57.414" v="1201" actId="20577"/>
          <ac:spMkLst>
            <pc:docMk/>
            <pc:sldMk cId="1547564387" sldId="2147375187"/>
            <ac:spMk id="3" creationId="{FA902377-A18C-33FD-AFBF-B003D8E14931}"/>
          </ac:spMkLst>
        </pc:spChg>
      </pc:sldChg>
      <pc:sldChg chg="modSp add">
        <pc:chgData name="Viemerö Jaana" userId="6362b51b-0a7f-49c0-99df-23f2492bd77e" providerId="ADAL" clId="{20717104-3833-4BEB-8C6F-A8638FE2B249}" dt="2023-11-07T08:43:40.880" v="443" actId="20578"/>
        <pc:sldMkLst>
          <pc:docMk/>
          <pc:sldMk cId="3842529159" sldId="2147375188"/>
        </pc:sldMkLst>
        <pc:spChg chg="mod">
          <ac:chgData name="Viemerö Jaana" userId="6362b51b-0a7f-49c0-99df-23f2492bd77e" providerId="ADAL" clId="{20717104-3833-4BEB-8C6F-A8638FE2B249}" dt="2023-11-07T08:43:40.880" v="443" actId="20578"/>
          <ac:spMkLst>
            <pc:docMk/>
            <pc:sldMk cId="3842529159" sldId="2147375188"/>
            <ac:spMk id="3" creationId="{BD911D8E-C222-C32D-D4CF-027882770910}"/>
          </ac:spMkLst>
        </pc:spChg>
      </pc:sldChg>
      <pc:sldChg chg="addSp delSp modSp add del mod">
        <pc:chgData name="Viemerö Jaana" userId="6362b51b-0a7f-49c0-99df-23f2492bd77e" providerId="ADAL" clId="{20717104-3833-4BEB-8C6F-A8638FE2B249}" dt="2023-11-07T08:32:22.841" v="244" actId="47"/>
        <pc:sldMkLst>
          <pc:docMk/>
          <pc:sldMk cId="3459839638" sldId="2147375302"/>
        </pc:sldMkLst>
        <pc:spChg chg="add mod">
          <ac:chgData name="Viemerö Jaana" userId="6362b51b-0a7f-49c0-99df-23f2492bd77e" providerId="ADAL" clId="{20717104-3833-4BEB-8C6F-A8638FE2B249}" dt="2023-11-07T08:30:22.377" v="222" actId="478"/>
          <ac:spMkLst>
            <pc:docMk/>
            <pc:sldMk cId="3459839638" sldId="2147375302"/>
            <ac:spMk id="6" creationId="{9D215CDB-1C97-25A6-818A-D0294E9FE5D5}"/>
          </ac:spMkLst>
        </pc:spChg>
        <pc:picChg chg="del">
          <ac:chgData name="Viemerö Jaana" userId="6362b51b-0a7f-49c0-99df-23f2492bd77e" providerId="ADAL" clId="{20717104-3833-4BEB-8C6F-A8638FE2B249}" dt="2023-11-07T08:30:22.377" v="222" actId="478"/>
          <ac:picMkLst>
            <pc:docMk/>
            <pc:sldMk cId="3459839638" sldId="2147375302"/>
            <ac:picMk id="7" creationId="{88C61C0D-F321-C501-2661-C00F49AC25CC}"/>
          </ac:picMkLst>
        </pc:picChg>
      </pc:sldChg>
      <pc:sldChg chg="modSp add mod">
        <pc:chgData name="Viemerö Jaana" userId="6362b51b-0a7f-49c0-99df-23f2492bd77e" providerId="ADAL" clId="{20717104-3833-4BEB-8C6F-A8638FE2B249}" dt="2023-11-07T08:39:22.099" v="423" actId="20577"/>
        <pc:sldMkLst>
          <pc:docMk/>
          <pc:sldMk cId="864020539" sldId="2147375304"/>
        </pc:sldMkLst>
        <pc:spChg chg="mod">
          <ac:chgData name="Viemerö Jaana" userId="6362b51b-0a7f-49c0-99df-23f2492bd77e" providerId="ADAL" clId="{20717104-3833-4BEB-8C6F-A8638FE2B249}" dt="2023-11-07T08:36:26.779" v="364" actId="20577"/>
          <ac:spMkLst>
            <pc:docMk/>
            <pc:sldMk cId="864020539" sldId="2147375304"/>
            <ac:spMk id="2" creationId="{0BD98B8A-7E37-A2C7-E5B2-1AF5FC04FDA4}"/>
          </ac:spMkLst>
        </pc:spChg>
        <pc:spChg chg="mod">
          <ac:chgData name="Viemerö Jaana" userId="6362b51b-0a7f-49c0-99df-23f2492bd77e" providerId="ADAL" clId="{20717104-3833-4BEB-8C6F-A8638FE2B249}" dt="2023-11-07T08:39:22.099" v="423" actId="20577"/>
          <ac:spMkLst>
            <pc:docMk/>
            <pc:sldMk cId="864020539" sldId="2147375304"/>
            <ac:spMk id="3" creationId="{D04704B6-EEF9-948C-B017-F7314001F12F}"/>
          </ac:spMkLst>
        </pc:spChg>
      </pc:sldChg>
      <pc:sldChg chg="modSp add mod">
        <pc:chgData name="Viemerö Jaana" userId="6362b51b-0a7f-49c0-99df-23f2492bd77e" providerId="ADAL" clId="{20717104-3833-4BEB-8C6F-A8638FE2B249}" dt="2023-11-07T08:40:07.917" v="429" actId="14100"/>
        <pc:sldMkLst>
          <pc:docMk/>
          <pc:sldMk cId="2402284654" sldId="2147375305"/>
        </pc:sldMkLst>
        <pc:spChg chg="mod">
          <ac:chgData name="Viemerö Jaana" userId="6362b51b-0a7f-49c0-99df-23f2492bd77e" providerId="ADAL" clId="{20717104-3833-4BEB-8C6F-A8638FE2B249}" dt="2023-11-07T08:39:48.027" v="425" actId="14100"/>
          <ac:spMkLst>
            <pc:docMk/>
            <pc:sldMk cId="2402284654" sldId="2147375305"/>
            <ac:spMk id="2" creationId="{7E668846-28E2-C2B9-B96A-42C6DA96827E}"/>
          </ac:spMkLst>
        </pc:spChg>
        <pc:spChg chg="mod">
          <ac:chgData name="Viemerö Jaana" userId="6362b51b-0a7f-49c0-99df-23f2492bd77e" providerId="ADAL" clId="{20717104-3833-4BEB-8C6F-A8638FE2B249}" dt="2023-11-07T08:40:07.917" v="429" actId="14100"/>
          <ac:spMkLst>
            <pc:docMk/>
            <pc:sldMk cId="2402284654" sldId="2147375305"/>
            <ac:spMk id="3" creationId="{95CE28BD-FBB5-6C81-DB11-923191B4E236}"/>
          </ac:spMkLst>
        </pc:spChg>
      </pc:sldChg>
      <pc:sldChg chg="modSp add mod">
        <pc:chgData name="Viemerö Jaana" userId="6362b51b-0a7f-49c0-99df-23f2492bd77e" providerId="ADAL" clId="{20717104-3833-4BEB-8C6F-A8638FE2B249}" dt="2023-11-07T08:46:26.716" v="461" actId="313"/>
        <pc:sldMkLst>
          <pc:docMk/>
          <pc:sldMk cId="3443907383" sldId="2147375306"/>
        </pc:sldMkLst>
        <pc:spChg chg="mod">
          <ac:chgData name="Viemerö Jaana" userId="6362b51b-0a7f-49c0-99df-23f2492bd77e" providerId="ADAL" clId="{20717104-3833-4BEB-8C6F-A8638FE2B249}" dt="2023-11-07T08:46:26.716" v="461" actId="313"/>
          <ac:spMkLst>
            <pc:docMk/>
            <pc:sldMk cId="3443907383" sldId="2147375306"/>
            <ac:spMk id="2" creationId="{761B4015-8564-94BA-A4F8-05ABA4B549B9}"/>
          </ac:spMkLst>
        </pc:spChg>
        <pc:spChg chg="mod">
          <ac:chgData name="Viemerö Jaana" userId="6362b51b-0a7f-49c0-99df-23f2492bd77e" providerId="ADAL" clId="{20717104-3833-4BEB-8C6F-A8638FE2B249}" dt="2023-11-07T08:46:18.145" v="457" actId="20577"/>
          <ac:spMkLst>
            <pc:docMk/>
            <pc:sldMk cId="3443907383" sldId="2147375306"/>
            <ac:spMk id="3" creationId="{98DBC0F9-FB83-94ED-5A31-03BB14699726}"/>
          </ac:spMkLst>
        </pc:spChg>
      </pc:sldChg>
      <pc:sldChg chg="modSp add mod">
        <pc:chgData name="Viemerö Jaana" userId="6362b51b-0a7f-49c0-99df-23f2492bd77e" providerId="ADAL" clId="{20717104-3833-4BEB-8C6F-A8638FE2B249}" dt="2023-11-07T08:47:00.352" v="465" actId="14100"/>
        <pc:sldMkLst>
          <pc:docMk/>
          <pc:sldMk cId="4114213938" sldId="2147375307"/>
        </pc:sldMkLst>
        <pc:spChg chg="mod">
          <ac:chgData name="Viemerö Jaana" userId="6362b51b-0a7f-49c0-99df-23f2492bd77e" providerId="ADAL" clId="{20717104-3833-4BEB-8C6F-A8638FE2B249}" dt="2023-11-07T08:47:00.352" v="465" actId="14100"/>
          <ac:spMkLst>
            <pc:docMk/>
            <pc:sldMk cId="4114213938" sldId="2147375307"/>
            <ac:spMk id="2" creationId="{1A8665D3-FA90-6E05-DF04-E9D6778EF65F}"/>
          </ac:spMkLst>
        </pc:spChg>
        <pc:spChg chg="mod">
          <ac:chgData name="Viemerö Jaana" userId="6362b51b-0a7f-49c0-99df-23f2492bd77e" providerId="ADAL" clId="{20717104-3833-4BEB-8C6F-A8638FE2B249}" dt="2023-11-07T08:46:54.884" v="463" actId="14100"/>
          <ac:spMkLst>
            <pc:docMk/>
            <pc:sldMk cId="4114213938" sldId="2147375307"/>
            <ac:spMk id="3" creationId="{2BBD1589-03DA-C124-9947-D08EC8D941B9}"/>
          </ac:spMkLst>
        </pc:spChg>
      </pc:sldChg>
      <pc:sldChg chg="modSp add mod">
        <pc:chgData name="Viemerö Jaana" userId="6362b51b-0a7f-49c0-99df-23f2492bd77e" providerId="ADAL" clId="{20717104-3833-4BEB-8C6F-A8638FE2B249}" dt="2023-11-07T08:48:05.593" v="487" actId="14100"/>
        <pc:sldMkLst>
          <pc:docMk/>
          <pc:sldMk cId="1293776787" sldId="2147375308"/>
        </pc:sldMkLst>
        <pc:spChg chg="mod">
          <ac:chgData name="Viemerö Jaana" userId="6362b51b-0a7f-49c0-99df-23f2492bd77e" providerId="ADAL" clId="{20717104-3833-4BEB-8C6F-A8638FE2B249}" dt="2023-11-07T08:47:35.801" v="481" actId="14100"/>
          <ac:spMkLst>
            <pc:docMk/>
            <pc:sldMk cId="1293776787" sldId="2147375308"/>
            <ac:spMk id="2" creationId="{9245E98C-DB93-C494-80D4-206EBEBB9043}"/>
          </ac:spMkLst>
        </pc:spChg>
        <pc:spChg chg="mod">
          <ac:chgData name="Viemerö Jaana" userId="6362b51b-0a7f-49c0-99df-23f2492bd77e" providerId="ADAL" clId="{20717104-3833-4BEB-8C6F-A8638FE2B249}" dt="2023-11-07T08:48:05.593" v="487" actId="14100"/>
          <ac:spMkLst>
            <pc:docMk/>
            <pc:sldMk cId="1293776787" sldId="2147375308"/>
            <ac:spMk id="3" creationId="{2319FC63-FB35-FAA3-9995-CB8F4598BCCA}"/>
          </ac:spMkLst>
        </pc:spChg>
      </pc:sldChg>
      <pc:sldChg chg="modSp add mod">
        <pc:chgData name="Viemerö Jaana" userId="6362b51b-0a7f-49c0-99df-23f2492bd77e" providerId="ADAL" clId="{20717104-3833-4BEB-8C6F-A8638FE2B249}" dt="2023-11-07T08:53:55.011" v="519" actId="20577"/>
        <pc:sldMkLst>
          <pc:docMk/>
          <pc:sldMk cId="3088011915" sldId="2147375309"/>
        </pc:sldMkLst>
        <pc:spChg chg="mod">
          <ac:chgData name="Viemerö Jaana" userId="6362b51b-0a7f-49c0-99df-23f2492bd77e" providerId="ADAL" clId="{20717104-3833-4BEB-8C6F-A8638FE2B249}" dt="2023-11-07T08:52:50.696" v="489" actId="14100"/>
          <ac:spMkLst>
            <pc:docMk/>
            <pc:sldMk cId="3088011915" sldId="2147375309"/>
            <ac:spMk id="2" creationId="{1754607B-A378-686A-1BB6-989D63E0A9E0}"/>
          </ac:spMkLst>
        </pc:spChg>
        <pc:spChg chg="mod">
          <ac:chgData name="Viemerö Jaana" userId="6362b51b-0a7f-49c0-99df-23f2492bd77e" providerId="ADAL" clId="{20717104-3833-4BEB-8C6F-A8638FE2B249}" dt="2023-11-07T08:53:55.011" v="519" actId="20577"/>
          <ac:spMkLst>
            <pc:docMk/>
            <pc:sldMk cId="3088011915" sldId="2147375309"/>
            <ac:spMk id="3" creationId="{8357F1D1-0C6C-65A4-BFD7-C9474CBF939C}"/>
          </ac:spMkLst>
        </pc:spChg>
      </pc:sldChg>
      <pc:sldChg chg="modSp add mod">
        <pc:chgData name="Viemerö Jaana" userId="6362b51b-0a7f-49c0-99df-23f2492bd77e" providerId="ADAL" clId="{20717104-3833-4BEB-8C6F-A8638FE2B249}" dt="2023-11-07T08:54:45.719" v="524" actId="14100"/>
        <pc:sldMkLst>
          <pc:docMk/>
          <pc:sldMk cId="531972734" sldId="2147375310"/>
        </pc:sldMkLst>
        <pc:spChg chg="mod">
          <ac:chgData name="Viemerö Jaana" userId="6362b51b-0a7f-49c0-99df-23f2492bd77e" providerId="ADAL" clId="{20717104-3833-4BEB-8C6F-A8638FE2B249}" dt="2023-11-07T08:54:42.028" v="523" actId="14100"/>
          <ac:spMkLst>
            <pc:docMk/>
            <pc:sldMk cId="531972734" sldId="2147375310"/>
            <ac:spMk id="2" creationId="{54119590-8108-1512-9949-F55E4F464527}"/>
          </ac:spMkLst>
        </pc:spChg>
        <pc:spChg chg="mod">
          <ac:chgData name="Viemerö Jaana" userId="6362b51b-0a7f-49c0-99df-23f2492bd77e" providerId="ADAL" clId="{20717104-3833-4BEB-8C6F-A8638FE2B249}" dt="2023-11-07T08:54:45.719" v="524" actId="14100"/>
          <ac:spMkLst>
            <pc:docMk/>
            <pc:sldMk cId="531972734" sldId="2147375310"/>
            <ac:spMk id="3" creationId="{15BB2020-F007-CD3A-5119-E7FD08B62ED8}"/>
          </ac:spMkLst>
        </pc:spChg>
      </pc:sldChg>
      <pc:sldChg chg="modSp add mod">
        <pc:chgData name="Viemerö Jaana" userId="6362b51b-0a7f-49c0-99df-23f2492bd77e" providerId="ADAL" clId="{20717104-3833-4BEB-8C6F-A8638FE2B249}" dt="2023-11-07T08:55:27.230" v="529" actId="255"/>
        <pc:sldMkLst>
          <pc:docMk/>
          <pc:sldMk cId="1510816319" sldId="2147375311"/>
        </pc:sldMkLst>
        <pc:spChg chg="mod">
          <ac:chgData name="Viemerö Jaana" userId="6362b51b-0a7f-49c0-99df-23f2492bd77e" providerId="ADAL" clId="{20717104-3833-4BEB-8C6F-A8638FE2B249}" dt="2023-11-07T08:55:12.753" v="526" actId="14100"/>
          <ac:spMkLst>
            <pc:docMk/>
            <pc:sldMk cId="1510816319" sldId="2147375311"/>
            <ac:spMk id="2" creationId="{02792559-05AA-E847-75E2-DEF1068B152C}"/>
          </ac:spMkLst>
        </pc:spChg>
        <pc:spChg chg="mod">
          <ac:chgData name="Viemerö Jaana" userId="6362b51b-0a7f-49c0-99df-23f2492bd77e" providerId="ADAL" clId="{20717104-3833-4BEB-8C6F-A8638FE2B249}" dt="2023-11-07T08:55:27.230" v="529" actId="255"/>
          <ac:spMkLst>
            <pc:docMk/>
            <pc:sldMk cId="1510816319" sldId="2147375311"/>
            <ac:spMk id="3" creationId="{5D48D94B-E4A0-8D69-F80D-79E143493A07}"/>
          </ac:spMkLst>
        </pc:spChg>
      </pc:sldChg>
      <pc:sldChg chg="add del">
        <pc:chgData name="Viemerö Jaana" userId="6362b51b-0a7f-49c0-99df-23f2492bd77e" providerId="ADAL" clId="{20717104-3833-4BEB-8C6F-A8638FE2B249}" dt="2023-11-07T08:57:06.566" v="537" actId="47"/>
        <pc:sldMkLst>
          <pc:docMk/>
          <pc:sldMk cId="3970794807" sldId="2147375312"/>
        </pc:sldMkLst>
      </pc:sldChg>
      <pc:sldChg chg="add del">
        <pc:chgData name="Viemerö Jaana" userId="6362b51b-0a7f-49c0-99df-23f2492bd77e" providerId="ADAL" clId="{20717104-3833-4BEB-8C6F-A8638FE2B249}" dt="2023-11-07T08:57:51.605" v="543" actId="47"/>
        <pc:sldMkLst>
          <pc:docMk/>
          <pc:sldMk cId="2809521453" sldId="2147375313"/>
        </pc:sldMkLst>
      </pc:sldChg>
      <pc:sldChg chg="delSp modSp new mod">
        <pc:chgData name="Viemerö Jaana" userId="6362b51b-0a7f-49c0-99df-23f2492bd77e" providerId="ADAL" clId="{20717104-3833-4BEB-8C6F-A8638FE2B249}" dt="2023-11-07T07:37:59.153" v="193" actId="478"/>
        <pc:sldMkLst>
          <pc:docMk/>
          <pc:sldMk cId="3833763587" sldId="2147375314"/>
        </pc:sldMkLst>
        <pc:spChg chg="mod">
          <ac:chgData name="Viemerö Jaana" userId="6362b51b-0a7f-49c0-99df-23f2492bd77e" providerId="ADAL" clId="{20717104-3833-4BEB-8C6F-A8638FE2B249}" dt="2023-11-07T07:37:55.420" v="191" actId="20577"/>
          <ac:spMkLst>
            <pc:docMk/>
            <pc:sldMk cId="3833763587" sldId="2147375314"/>
            <ac:spMk id="2" creationId="{78009D10-6A60-F74A-84A0-943F3A555CD8}"/>
          </ac:spMkLst>
        </pc:spChg>
        <pc:spChg chg="del mod">
          <ac:chgData name="Viemerö Jaana" userId="6362b51b-0a7f-49c0-99df-23f2492bd77e" providerId="ADAL" clId="{20717104-3833-4BEB-8C6F-A8638FE2B249}" dt="2023-11-07T07:37:59.153" v="193" actId="478"/>
          <ac:spMkLst>
            <pc:docMk/>
            <pc:sldMk cId="3833763587" sldId="2147375314"/>
            <ac:spMk id="3" creationId="{85EFBE32-88D0-DBCF-803D-A6DABF0695CB}"/>
          </ac:spMkLst>
        </pc:spChg>
      </pc:sldChg>
      <pc:sldChg chg="delSp modSp new mod">
        <pc:chgData name="Viemerö Jaana" userId="6362b51b-0a7f-49c0-99df-23f2492bd77e" providerId="ADAL" clId="{20717104-3833-4BEB-8C6F-A8638FE2B249}" dt="2023-11-07T11:55:52.922" v="1665" actId="20577"/>
        <pc:sldMkLst>
          <pc:docMk/>
          <pc:sldMk cId="2175749524" sldId="2147375315"/>
        </pc:sldMkLst>
        <pc:spChg chg="del mod">
          <ac:chgData name="Viemerö Jaana" userId="6362b51b-0a7f-49c0-99df-23f2492bd77e" providerId="ADAL" clId="{20717104-3833-4BEB-8C6F-A8638FE2B249}" dt="2023-11-07T08:22:41.393" v="221" actId="478"/>
          <ac:spMkLst>
            <pc:docMk/>
            <pc:sldMk cId="2175749524" sldId="2147375315"/>
            <ac:spMk id="2" creationId="{6937F7C1-EB7D-935E-10E0-DDF769A39D36}"/>
          </ac:spMkLst>
        </pc:spChg>
        <pc:spChg chg="mod">
          <ac:chgData name="Viemerö Jaana" userId="6362b51b-0a7f-49c0-99df-23f2492bd77e" providerId="ADAL" clId="{20717104-3833-4BEB-8C6F-A8638FE2B249}" dt="2023-11-07T11:55:52.922" v="1665" actId="20577"/>
          <ac:spMkLst>
            <pc:docMk/>
            <pc:sldMk cId="2175749524" sldId="2147375315"/>
            <ac:spMk id="3" creationId="{5D3C8561-C6EF-D5EF-6CF3-09E9D010F073}"/>
          </ac:spMkLst>
        </pc:spChg>
      </pc:sldChg>
      <pc:sldChg chg="modSp new mod ord">
        <pc:chgData name="Viemerö Jaana" userId="6362b51b-0a7f-49c0-99df-23f2492bd77e" providerId="ADAL" clId="{20717104-3833-4BEB-8C6F-A8638FE2B249}" dt="2023-11-07T11:48:33.832" v="1305"/>
        <pc:sldMkLst>
          <pc:docMk/>
          <pc:sldMk cId="1670889360" sldId="2147375316"/>
        </pc:sldMkLst>
        <pc:spChg chg="mod">
          <ac:chgData name="Viemerö Jaana" userId="6362b51b-0a7f-49c0-99df-23f2492bd77e" providerId="ADAL" clId="{20717104-3833-4BEB-8C6F-A8638FE2B249}" dt="2023-11-07T08:31:17.258" v="233" actId="20577"/>
          <ac:spMkLst>
            <pc:docMk/>
            <pc:sldMk cId="1670889360" sldId="2147375316"/>
            <ac:spMk id="2" creationId="{8A61747F-E878-4495-C65E-14109F3D97D1}"/>
          </ac:spMkLst>
        </pc:spChg>
        <pc:spChg chg="mod">
          <ac:chgData name="Viemerö Jaana" userId="6362b51b-0a7f-49c0-99df-23f2492bd77e" providerId="ADAL" clId="{20717104-3833-4BEB-8C6F-A8638FE2B249}" dt="2023-11-07T08:32:17.293" v="243" actId="255"/>
          <ac:spMkLst>
            <pc:docMk/>
            <pc:sldMk cId="1670889360" sldId="2147375316"/>
            <ac:spMk id="3" creationId="{9FA9386C-BCFF-822A-A9B3-E5FD7CE85F80}"/>
          </ac:spMkLst>
        </pc:spChg>
      </pc:sldChg>
      <pc:sldChg chg="modSp new mod">
        <pc:chgData name="Viemerö Jaana" userId="6362b51b-0a7f-49c0-99df-23f2492bd77e" providerId="ADAL" clId="{20717104-3833-4BEB-8C6F-A8638FE2B249}" dt="2023-11-07T08:56:53.875" v="536" actId="255"/>
        <pc:sldMkLst>
          <pc:docMk/>
          <pc:sldMk cId="1522681866" sldId="2147375317"/>
        </pc:sldMkLst>
        <pc:spChg chg="mod">
          <ac:chgData name="Viemerö Jaana" userId="6362b51b-0a7f-49c0-99df-23f2492bd77e" providerId="ADAL" clId="{20717104-3833-4BEB-8C6F-A8638FE2B249}" dt="2023-11-07T08:56:08.306" v="533" actId="14100"/>
          <ac:spMkLst>
            <pc:docMk/>
            <pc:sldMk cId="1522681866" sldId="2147375317"/>
            <ac:spMk id="2" creationId="{619112C3-B06F-6D24-ABA4-7F69FCBEA9D3}"/>
          </ac:spMkLst>
        </pc:spChg>
        <pc:spChg chg="mod">
          <ac:chgData name="Viemerö Jaana" userId="6362b51b-0a7f-49c0-99df-23f2492bd77e" providerId="ADAL" clId="{20717104-3833-4BEB-8C6F-A8638FE2B249}" dt="2023-11-07T08:56:53.875" v="536" actId="255"/>
          <ac:spMkLst>
            <pc:docMk/>
            <pc:sldMk cId="1522681866" sldId="2147375317"/>
            <ac:spMk id="3" creationId="{EDB49326-28DD-9DA4-0CDC-882A98A8F9D4}"/>
          </ac:spMkLst>
        </pc:spChg>
      </pc:sldChg>
      <pc:sldChg chg="addSp delSp modSp new del mod">
        <pc:chgData name="Viemerö Jaana" userId="6362b51b-0a7f-49c0-99df-23f2492bd77e" providerId="ADAL" clId="{20717104-3833-4BEB-8C6F-A8638FE2B249}" dt="2023-11-07T08:45:18.389" v="452" actId="47"/>
        <pc:sldMkLst>
          <pc:docMk/>
          <pc:sldMk cId="3766022906" sldId="2147375317"/>
        </pc:sldMkLst>
        <pc:spChg chg="mod">
          <ac:chgData name="Viemerö Jaana" userId="6362b51b-0a7f-49c0-99df-23f2492bd77e" providerId="ADAL" clId="{20717104-3833-4BEB-8C6F-A8638FE2B249}" dt="2023-11-07T08:40:53.521" v="431"/>
          <ac:spMkLst>
            <pc:docMk/>
            <pc:sldMk cId="3766022906" sldId="2147375317"/>
            <ac:spMk id="2" creationId="{7DB90140-B342-FE72-6D9E-FFFDC5E43E36}"/>
          </ac:spMkLst>
        </pc:spChg>
        <pc:spChg chg="mod">
          <ac:chgData name="Viemerö Jaana" userId="6362b51b-0a7f-49c0-99df-23f2492bd77e" providerId="ADAL" clId="{20717104-3833-4BEB-8C6F-A8638FE2B249}" dt="2023-11-07T08:43:08.973" v="441"/>
          <ac:spMkLst>
            <pc:docMk/>
            <pc:sldMk cId="3766022906" sldId="2147375317"/>
            <ac:spMk id="3" creationId="{A7BF2F44-5538-FA3A-AECA-BE9C90FD0F8E}"/>
          </ac:spMkLst>
        </pc:spChg>
        <pc:spChg chg="add del">
          <ac:chgData name="Viemerö Jaana" userId="6362b51b-0a7f-49c0-99df-23f2492bd77e" providerId="ADAL" clId="{20717104-3833-4BEB-8C6F-A8638FE2B249}" dt="2023-11-07T08:41:08.764" v="433" actId="478"/>
          <ac:spMkLst>
            <pc:docMk/>
            <pc:sldMk cId="3766022906" sldId="2147375317"/>
            <ac:spMk id="6" creationId="{31558F5A-CC12-9124-C0C4-A6772A6407B7}"/>
          </ac:spMkLst>
        </pc:spChg>
        <pc:spChg chg="add mod">
          <ac:chgData name="Viemerö Jaana" userId="6362b51b-0a7f-49c0-99df-23f2492bd77e" providerId="ADAL" clId="{20717104-3833-4BEB-8C6F-A8638FE2B249}" dt="2023-11-07T08:44:56.985" v="451" actId="14100"/>
          <ac:spMkLst>
            <pc:docMk/>
            <pc:sldMk cId="3766022906" sldId="2147375317"/>
            <ac:spMk id="8" creationId="{69BC83E1-120F-5681-5A7B-87C3DDC30BFD}"/>
          </ac:spMkLst>
        </pc:spChg>
      </pc:sldChg>
      <pc:sldChg chg="modSp new mod">
        <pc:chgData name="Viemerö Jaana" userId="6362b51b-0a7f-49c0-99df-23f2492bd77e" providerId="ADAL" clId="{20717104-3833-4BEB-8C6F-A8638FE2B249}" dt="2023-11-07T08:57:48.621" v="542" actId="255"/>
        <pc:sldMkLst>
          <pc:docMk/>
          <pc:sldMk cId="351117866" sldId="2147375318"/>
        </pc:sldMkLst>
        <pc:spChg chg="mod">
          <ac:chgData name="Viemerö Jaana" userId="6362b51b-0a7f-49c0-99df-23f2492bd77e" providerId="ADAL" clId="{20717104-3833-4BEB-8C6F-A8638FE2B249}" dt="2023-11-07T08:57:26.383" v="539"/>
          <ac:spMkLst>
            <pc:docMk/>
            <pc:sldMk cId="351117866" sldId="2147375318"/>
            <ac:spMk id="2" creationId="{14887996-160D-A710-50C0-DCD82FDDC076}"/>
          </ac:spMkLst>
        </pc:spChg>
        <pc:spChg chg="mod">
          <ac:chgData name="Viemerö Jaana" userId="6362b51b-0a7f-49c0-99df-23f2492bd77e" providerId="ADAL" clId="{20717104-3833-4BEB-8C6F-A8638FE2B249}" dt="2023-11-07T08:57:48.621" v="542" actId="255"/>
          <ac:spMkLst>
            <pc:docMk/>
            <pc:sldMk cId="351117866" sldId="2147375318"/>
            <ac:spMk id="3" creationId="{C16AC313-3638-0E5C-A203-31DE78389E81}"/>
          </ac:spMkLst>
        </pc:spChg>
      </pc:sldChg>
      <pc:sldChg chg="modSp new del mod">
        <pc:chgData name="Viemerö Jaana" userId="6362b51b-0a7f-49c0-99df-23f2492bd77e" providerId="ADAL" clId="{20717104-3833-4BEB-8C6F-A8638FE2B249}" dt="2023-11-07T08:45:21.412" v="453" actId="47"/>
        <pc:sldMkLst>
          <pc:docMk/>
          <pc:sldMk cId="3052467332" sldId="2147375318"/>
        </pc:sldMkLst>
        <pc:spChg chg="mod">
          <ac:chgData name="Viemerö Jaana" userId="6362b51b-0a7f-49c0-99df-23f2492bd77e" providerId="ADAL" clId="{20717104-3833-4BEB-8C6F-A8638FE2B249}" dt="2023-11-07T08:43:56.527" v="444"/>
          <ac:spMkLst>
            <pc:docMk/>
            <pc:sldMk cId="3052467332" sldId="2147375318"/>
            <ac:spMk id="3" creationId="{6BC3C7EE-206D-296B-695A-FD93D1A0F69F}"/>
          </ac:spMkLst>
        </pc:spChg>
      </pc:sldChg>
      <pc:sldChg chg="modSp new del mod">
        <pc:chgData name="Viemerö Jaana" userId="6362b51b-0a7f-49c0-99df-23f2492bd77e" providerId="ADAL" clId="{20717104-3833-4BEB-8C6F-A8638FE2B249}" dt="2023-11-07T09:04:37.505" v="708" actId="47"/>
        <pc:sldMkLst>
          <pc:docMk/>
          <pc:sldMk cId="3556615065" sldId="2147375319"/>
        </pc:sldMkLst>
        <pc:spChg chg="mod">
          <ac:chgData name="Viemerö Jaana" userId="6362b51b-0a7f-49c0-99df-23f2492bd77e" providerId="ADAL" clId="{20717104-3833-4BEB-8C6F-A8638FE2B249}" dt="2023-11-07T09:02:19.643" v="671" actId="14100"/>
          <ac:spMkLst>
            <pc:docMk/>
            <pc:sldMk cId="3556615065" sldId="2147375319"/>
            <ac:spMk id="2" creationId="{2494883C-A4F9-E1D3-7557-D2C8BFCB7BA9}"/>
          </ac:spMkLst>
        </pc:spChg>
        <pc:spChg chg="mod">
          <ac:chgData name="Viemerö Jaana" userId="6362b51b-0a7f-49c0-99df-23f2492bd77e" providerId="ADAL" clId="{20717104-3833-4BEB-8C6F-A8638FE2B249}" dt="2023-11-07T09:03:02.805" v="676" actId="5793"/>
          <ac:spMkLst>
            <pc:docMk/>
            <pc:sldMk cId="3556615065" sldId="2147375319"/>
            <ac:spMk id="3" creationId="{85F21957-7CFE-0C3B-4AED-5D2BAB659510}"/>
          </ac:spMkLst>
        </pc:spChg>
      </pc:sldChg>
      <pc:sldChg chg="modSp new mod">
        <pc:chgData name="Viemerö Jaana" userId="6362b51b-0a7f-49c0-99df-23f2492bd77e" providerId="ADAL" clId="{20717104-3833-4BEB-8C6F-A8638FE2B249}" dt="2023-11-07T09:13:29.452" v="958" actId="14100"/>
        <pc:sldMkLst>
          <pc:docMk/>
          <pc:sldMk cId="1660608258" sldId="2147375320"/>
        </pc:sldMkLst>
        <pc:spChg chg="mod">
          <ac:chgData name="Viemerö Jaana" userId="6362b51b-0a7f-49c0-99df-23f2492bd77e" providerId="ADAL" clId="{20717104-3833-4BEB-8C6F-A8638FE2B249}" dt="2023-11-07T09:13:29.452" v="958" actId="14100"/>
          <ac:spMkLst>
            <pc:docMk/>
            <pc:sldMk cId="1660608258" sldId="2147375320"/>
            <ac:spMk id="2" creationId="{D5202909-ABD8-9D77-77BD-F434E6C8F919}"/>
          </ac:spMkLst>
        </pc:spChg>
        <pc:spChg chg="mod">
          <ac:chgData name="Viemerö Jaana" userId="6362b51b-0a7f-49c0-99df-23f2492bd77e" providerId="ADAL" clId="{20717104-3833-4BEB-8C6F-A8638FE2B249}" dt="2023-11-07T09:13:11.394" v="946" actId="14100"/>
          <ac:spMkLst>
            <pc:docMk/>
            <pc:sldMk cId="1660608258" sldId="2147375320"/>
            <ac:spMk id="3" creationId="{9DBFA2BD-90B9-087F-BD9E-1955B0149408}"/>
          </ac:spMkLst>
        </pc:spChg>
      </pc:sldChg>
      <pc:sldChg chg="addSp delSp modSp new del mod">
        <pc:chgData name="Viemerö Jaana" userId="6362b51b-0a7f-49c0-99df-23f2492bd77e" providerId="ADAL" clId="{20717104-3833-4BEB-8C6F-A8638FE2B249}" dt="2023-11-07T09:06:46.333" v="716" actId="47"/>
        <pc:sldMkLst>
          <pc:docMk/>
          <pc:sldMk cId="3435571239" sldId="2147375321"/>
        </pc:sldMkLst>
        <pc:spChg chg="mod">
          <ac:chgData name="Viemerö Jaana" userId="6362b51b-0a7f-49c0-99df-23f2492bd77e" providerId="ADAL" clId="{20717104-3833-4BEB-8C6F-A8638FE2B249}" dt="2023-11-07T09:05:04.368" v="711" actId="14100"/>
          <ac:spMkLst>
            <pc:docMk/>
            <pc:sldMk cId="3435571239" sldId="2147375321"/>
            <ac:spMk id="2" creationId="{33C9B33D-80CE-7905-BF02-CED23103FC3F}"/>
          </ac:spMkLst>
        </pc:spChg>
        <pc:spChg chg="del mod">
          <ac:chgData name="Viemerö Jaana" userId="6362b51b-0a7f-49c0-99df-23f2492bd77e" providerId="ADAL" clId="{20717104-3833-4BEB-8C6F-A8638FE2B249}" dt="2023-11-07T09:06:26.572" v="714"/>
          <ac:spMkLst>
            <pc:docMk/>
            <pc:sldMk cId="3435571239" sldId="2147375321"/>
            <ac:spMk id="3" creationId="{0F6012D3-20B1-3213-7911-C2BEDCB6E5C0}"/>
          </ac:spMkLst>
        </pc:spChg>
        <pc:spChg chg="add mod">
          <ac:chgData name="Viemerö Jaana" userId="6362b51b-0a7f-49c0-99df-23f2492bd77e" providerId="ADAL" clId="{20717104-3833-4BEB-8C6F-A8638FE2B249}" dt="2023-11-07T09:06:33.742" v="715" actId="6549"/>
          <ac:spMkLst>
            <pc:docMk/>
            <pc:sldMk cId="3435571239" sldId="2147375321"/>
            <ac:spMk id="5" creationId="{F0A3DAC9-9520-4F60-709C-D50B4A85B918}"/>
          </ac:spMkLst>
        </pc:spChg>
      </pc:sldChg>
      <pc:sldChg chg="modSp new mod">
        <pc:chgData name="Viemerö Jaana" userId="6362b51b-0a7f-49c0-99df-23f2492bd77e" providerId="ADAL" clId="{20717104-3833-4BEB-8C6F-A8638FE2B249}" dt="2023-11-07T09:12:50.638" v="945" actId="20577"/>
        <pc:sldMkLst>
          <pc:docMk/>
          <pc:sldMk cId="3541246760" sldId="2147375321"/>
        </pc:sldMkLst>
        <pc:spChg chg="mod">
          <ac:chgData name="Viemerö Jaana" userId="6362b51b-0a7f-49c0-99df-23f2492bd77e" providerId="ADAL" clId="{20717104-3833-4BEB-8C6F-A8638FE2B249}" dt="2023-11-07T09:10:53.989" v="932" actId="20577"/>
          <ac:spMkLst>
            <pc:docMk/>
            <pc:sldMk cId="3541246760" sldId="2147375321"/>
            <ac:spMk id="2" creationId="{85E87877-23C4-E729-D32B-B285E8FD6DE4}"/>
          </ac:spMkLst>
        </pc:spChg>
        <pc:spChg chg="mod">
          <ac:chgData name="Viemerö Jaana" userId="6362b51b-0a7f-49c0-99df-23f2492bd77e" providerId="ADAL" clId="{20717104-3833-4BEB-8C6F-A8638FE2B249}" dt="2023-11-07T09:12:50.638" v="945" actId="20577"/>
          <ac:spMkLst>
            <pc:docMk/>
            <pc:sldMk cId="3541246760" sldId="2147375321"/>
            <ac:spMk id="3" creationId="{DE61DD20-1AE4-94D0-DB79-6DFA3D670AB2}"/>
          </ac:spMkLst>
        </pc:spChg>
      </pc:sldChg>
      <pc:sldChg chg="modSp new mod">
        <pc:chgData name="Viemerö Jaana" userId="6362b51b-0a7f-49c0-99df-23f2492bd77e" providerId="ADAL" clId="{20717104-3833-4BEB-8C6F-A8638FE2B249}" dt="2023-11-07T11:31:04.937" v="1263" actId="20577"/>
        <pc:sldMkLst>
          <pc:docMk/>
          <pc:sldMk cId="2861228366" sldId="2147375322"/>
        </pc:sldMkLst>
        <pc:spChg chg="mod">
          <ac:chgData name="Viemerö Jaana" userId="6362b51b-0a7f-49c0-99df-23f2492bd77e" providerId="ADAL" clId="{20717104-3833-4BEB-8C6F-A8638FE2B249}" dt="2023-11-07T11:30:11.952" v="1224" actId="20577"/>
          <ac:spMkLst>
            <pc:docMk/>
            <pc:sldMk cId="2861228366" sldId="2147375322"/>
            <ac:spMk id="2" creationId="{1F52F58D-39A7-FCA6-2C25-2890579A30EA}"/>
          </ac:spMkLst>
        </pc:spChg>
        <pc:spChg chg="mod">
          <ac:chgData name="Viemerö Jaana" userId="6362b51b-0a7f-49c0-99df-23f2492bd77e" providerId="ADAL" clId="{20717104-3833-4BEB-8C6F-A8638FE2B249}" dt="2023-11-07T11:31:04.937" v="1263" actId="20577"/>
          <ac:spMkLst>
            <pc:docMk/>
            <pc:sldMk cId="2861228366" sldId="2147375322"/>
            <ac:spMk id="3" creationId="{4BFF994B-3BD2-B030-D54A-9779F75F213D}"/>
          </ac:spMkLst>
        </pc:spChg>
      </pc:sldChg>
      <pc:sldChg chg="modSp new mod">
        <pc:chgData name="Viemerö Jaana" userId="6362b51b-0a7f-49c0-99df-23f2492bd77e" providerId="ADAL" clId="{20717104-3833-4BEB-8C6F-A8638FE2B249}" dt="2023-11-07T11:22:34.416" v="1120" actId="20577"/>
        <pc:sldMkLst>
          <pc:docMk/>
          <pc:sldMk cId="2262867874" sldId="2147375323"/>
        </pc:sldMkLst>
        <pc:spChg chg="mod">
          <ac:chgData name="Viemerö Jaana" userId="6362b51b-0a7f-49c0-99df-23f2492bd77e" providerId="ADAL" clId="{20717104-3833-4BEB-8C6F-A8638FE2B249}" dt="2023-11-07T11:22:34.416" v="1120" actId="20577"/>
          <ac:spMkLst>
            <pc:docMk/>
            <pc:sldMk cId="2262867874" sldId="2147375323"/>
            <ac:spMk id="2" creationId="{BF98D653-D5CA-419D-687C-95E2798E3764}"/>
          </ac:spMkLst>
        </pc:spChg>
        <pc:spChg chg="mod">
          <ac:chgData name="Viemerö Jaana" userId="6362b51b-0a7f-49c0-99df-23f2492bd77e" providerId="ADAL" clId="{20717104-3833-4BEB-8C6F-A8638FE2B249}" dt="2023-11-07T11:19:48.273" v="1074" actId="14100"/>
          <ac:spMkLst>
            <pc:docMk/>
            <pc:sldMk cId="2262867874" sldId="2147375323"/>
            <ac:spMk id="3" creationId="{203C62B1-2B4D-DB0B-5E52-56C5EC4EBFFC}"/>
          </ac:spMkLst>
        </pc:spChg>
      </pc:sldChg>
      <pc:sldChg chg="modSp new mod">
        <pc:chgData name="Viemerö Jaana" userId="6362b51b-0a7f-49c0-99df-23f2492bd77e" providerId="ADAL" clId="{20717104-3833-4BEB-8C6F-A8638FE2B249}" dt="2023-11-07T11:29:49.181" v="1208" actId="14100"/>
        <pc:sldMkLst>
          <pc:docMk/>
          <pc:sldMk cId="1281948829" sldId="2147375324"/>
        </pc:sldMkLst>
        <pc:spChg chg="mod">
          <ac:chgData name="Viemerö Jaana" userId="6362b51b-0a7f-49c0-99df-23f2492bd77e" providerId="ADAL" clId="{20717104-3833-4BEB-8C6F-A8638FE2B249}" dt="2023-11-07T11:29:41.543" v="1206" actId="14100"/>
          <ac:spMkLst>
            <pc:docMk/>
            <pc:sldMk cId="1281948829" sldId="2147375324"/>
            <ac:spMk id="2" creationId="{E73267E7-3185-5562-0F8E-2D66B8C8B26B}"/>
          </ac:spMkLst>
        </pc:spChg>
        <pc:spChg chg="mod">
          <ac:chgData name="Viemerö Jaana" userId="6362b51b-0a7f-49c0-99df-23f2492bd77e" providerId="ADAL" clId="{20717104-3833-4BEB-8C6F-A8638FE2B249}" dt="2023-11-07T11:29:49.181" v="1208" actId="14100"/>
          <ac:spMkLst>
            <pc:docMk/>
            <pc:sldMk cId="1281948829" sldId="2147375324"/>
            <ac:spMk id="3" creationId="{59D9C599-2801-7158-4FEC-796E65E57628}"/>
          </ac:spMkLst>
        </pc:spChg>
      </pc:sldChg>
      <pc:sldChg chg="delSp modSp new mod">
        <pc:chgData name="Viemerö Jaana" userId="6362b51b-0a7f-49c0-99df-23f2492bd77e" providerId="ADAL" clId="{20717104-3833-4BEB-8C6F-A8638FE2B249}" dt="2023-11-07T11:27:02.047" v="1187" actId="14100"/>
        <pc:sldMkLst>
          <pc:docMk/>
          <pc:sldMk cId="324162681" sldId="2147375325"/>
        </pc:sldMkLst>
        <pc:spChg chg="mod">
          <ac:chgData name="Viemerö Jaana" userId="6362b51b-0a7f-49c0-99df-23f2492bd77e" providerId="ADAL" clId="{20717104-3833-4BEB-8C6F-A8638FE2B249}" dt="2023-11-07T11:27:02.047" v="1187" actId="14100"/>
          <ac:spMkLst>
            <pc:docMk/>
            <pc:sldMk cId="324162681" sldId="2147375325"/>
            <ac:spMk id="2" creationId="{69E80B59-6A5F-FBAA-C78B-3D6C4A49AC8C}"/>
          </ac:spMkLst>
        </pc:spChg>
        <pc:spChg chg="del">
          <ac:chgData name="Viemerö Jaana" userId="6362b51b-0a7f-49c0-99df-23f2492bd77e" providerId="ADAL" clId="{20717104-3833-4BEB-8C6F-A8638FE2B249}" dt="2023-11-07T11:25:23.192" v="1174" actId="478"/>
          <ac:spMkLst>
            <pc:docMk/>
            <pc:sldMk cId="324162681" sldId="2147375325"/>
            <ac:spMk id="3" creationId="{A51AD928-F6B6-B910-4116-E06DC8AD0053}"/>
          </ac:spMkLst>
        </pc:spChg>
      </pc:sldChg>
      <pc:sldChg chg="modSp new mod">
        <pc:chgData name="Viemerö Jaana" userId="6362b51b-0a7f-49c0-99df-23f2492bd77e" providerId="ADAL" clId="{20717104-3833-4BEB-8C6F-A8638FE2B249}" dt="2023-11-07T11:54:20.183" v="1617" actId="114"/>
        <pc:sldMkLst>
          <pc:docMk/>
          <pc:sldMk cId="4201558336" sldId="2147375326"/>
        </pc:sldMkLst>
        <pc:spChg chg="mod">
          <ac:chgData name="Viemerö Jaana" userId="6362b51b-0a7f-49c0-99df-23f2492bd77e" providerId="ADAL" clId="{20717104-3833-4BEB-8C6F-A8638FE2B249}" dt="2023-11-07T11:54:11.618" v="1615" actId="14100"/>
          <ac:spMkLst>
            <pc:docMk/>
            <pc:sldMk cId="4201558336" sldId="2147375326"/>
            <ac:spMk id="2" creationId="{D8B85BD6-07E4-D92C-0E34-23E634F14838}"/>
          </ac:spMkLst>
        </pc:spChg>
        <pc:spChg chg="mod">
          <ac:chgData name="Viemerö Jaana" userId="6362b51b-0a7f-49c0-99df-23f2492bd77e" providerId="ADAL" clId="{20717104-3833-4BEB-8C6F-A8638FE2B249}" dt="2023-11-07T11:54:20.183" v="1617" actId="114"/>
          <ac:spMkLst>
            <pc:docMk/>
            <pc:sldMk cId="4201558336" sldId="2147375326"/>
            <ac:spMk id="3" creationId="{1CF0B1D0-A392-C281-FEB7-999A8C68ED0D}"/>
          </ac:spMkLst>
        </pc:spChg>
      </pc:sldChg>
      <pc:sldChg chg="modSp new mod">
        <pc:chgData name="Viemerö Jaana" userId="6362b51b-0a7f-49c0-99df-23f2492bd77e" providerId="ADAL" clId="{20717104-3833-4BEB-8C6F-A8638FE2B249}" dt="2023-11-07T11:58:30.762" v="1676" actId="5793"/>
        <pc:sldMkLst>
          <pc:docMk/>
          <pc:sldMk cId="495972541" sldId="2147375327"/>
        </pc:sldMkLst>
        <pc:spChg chg="mod">
          <ac:chgData name="Viemerö Jaana" userId="6362b51b-0a7f-49c0-99df-23f2492bd77e" providerId="ADAL" clId="{20717104-3833-4BEB-8C6F-A8638FE2B249}" dt="2023-11-07T11:55:20.558" v="1651" actId="14100"/>
          <ac:spMkLst>
            <pc:docMk/>
            <pc:sldMk cId="495972541" sldId="2147375327"/>
            <ac:spMk id="2" creationId="{0D1BE7B1-33ED-765C-C378-1EDD507FF28C}"/>
          </ac:spMkLst>
        </pc:spChg>
        <pc:spChg chg="mod">
          <ac:chgData name="Viemerö Jaana" userId="6362b51b-0a7f-49c0-99df-23f2492bd77e" providerId="ADAL" clId="{20717104-3833-4BEB-8C6F-A8638FE2B249}" dt="2023-11-07T11:58:30.762" v="1676" actId="5793"/>
          <ac:spMkLst>
            <pc:docMk/>
            <pc:sldMk cId="495972541" sldId="2147375327"/>
            <ac:spMk id="3" creationId="{C796DF4B-28EB-ABB1-D6E8-1C023ECEEC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t>7.11.2023</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A258E9B-EF9A-4277-B3A7-6483215B4E3F}" type="datetimeFigureOut">
              <a:rPr lang="fi-FI" smtClean="0"/>
              <a:pPr/>
              <a:t>7.11.2023</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23CFE97-E977-4A8B-BB69-50F617FD6581}" type="slidenum">
              <a:rPr lang="fi-FI" smtClean="0"/>
              <a:pPr/>
              <a:t>1</a:t>
            </a:fld>
            <a:endParaRPr lang="fi-FI"/>
          </a:p>
        </p:txBody>
      </p:sp>
    </p:spTree>
    <p:extLst>
      <p:ext uri="{BB962C8B-B14F-4D97-AF65-F5344CB8AC3E}">
        <p14:creationId xmlns:p14="http://schemas.microsoft.com/office/powerpoint/2010/main" val="12424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FE97-E977-4A8B-BB69-50F617FD6581}" type="slidenum">
              <a:rPr kumimoji="0" lang="fi-FI" sz="800" b="0" i="0" u="none" strike="noStrike" kern="1200" cap="none" spc="0" normalizeH="0" baseline="0" noProof="0" smtClean="0">
                <a:ln>
                  <a:noFill/>
                </a:ln>
                <a:solidFill>
                  <a:srgbClr val="000000"/>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800" b="0" i="0" u="none" strike="noStrike" kern="1200" cap="none" spc="0" normalizeH="0" baseline="0" noProof="0">
              <a:ln>
                <a:noFill/>
              </a:ln>
              <a:solidFill>
                <a:srgbClr val="000000"/>
              </a:solidFill>
              <a:effectLst/>
              <a:uLnTx/>
              <a:uFillTx/>
              <a:latin typeface="Work Sans"/>
              <a:ea typeface="+mn-ea"/>
              <a:cs typeface="+mn-cs"/>
            </a:endParaRPr>
          </a:p>
        </p:txBody>
      </p:sp>
    </p:spTree>
    <p:extLst>
      <p:ext uri="{BB962C8B-B14F-4D97-AF65-F5344CB8AC3E}">
        <p14:creationId xmlns:p14="http://schemas.microsoft.com/office/powerpoint/2010/main" val="132953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FE97-E977-4A8B-BB69-50F617FD6581}" type="slidenum">
              <a:rPr kumimoji="0" lang="fi-FI" sz="800" b="0" i="0" u="none" strike="noStrike" kern="1200" cap="none" spc="0" normalizeH="0" baseline="0" noProof="0" smtClean="0">
                <a:ln>
                  <a:noFill/>
                </a:ln>
                <a:solidFill>
                  <a:srgbClr val="000000"/>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800" b="0" i="0" u="none" strike="noStrike" kern="1200" cap="none" spc="0" normalizeH="0" baseline="0" noProof="0">
              <a:ln>
                <a:noFill/>
              </a:ln>
              <a:solidFill>
                <a:srgbClr val="000000"/>
              </a:solidFill>
              <a:effectLst/>
              <a:uLnTx/>
              <a:uFillTx/>
              <a:latin typeface="Work Sans"/>
              <a:ea typeface="+mn-ea"/>
              <a:cs typeface="+mn-cs"/>
            </a:endParaRPr>
          </a:p>
        </p:txBody>
      </p:sp>
    </p:spTree>
    <p:extLst>
      <p:ext uri="{BB962C8B-B14F-4D97-AF65-F5344CB8AC3E}">
        <p14:creationId xmlns:p14="http://schemas.microsoft.com/office/powerpoint/2010/main" val="78071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Käynnistetään syksyllä 2023 määräaikainen ohjelma, jossa panostetaan lasten ja nuorten neuropsykologisten häiriöiden kuntoutukseen ja kuntoutuspalveluihin Kelan harkinnanvaraisen kuntoutuksen kautta. Ohjelmaan käytetään 20 milj. euroa vuodessa kunnes uusi vammaispalvelulaki on saatu voimaan.</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FE97-E977-4A8B-BB69-50F617FD6581}" type="slidenum">
              <a:rPr kumimoji="0" lang="fi-FI" sz="800" b="0" i="0" u="none" strike="noStrike" kern="1200" cap="none" spc="0" normalizeH="0" baseline="0" noProof="0" smtClean="0">
                <a:ln>
                  <a:noFill/>
                </a:ln>
                <a:solidFill>
                  <a:srgbClr val="000000"/>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800" b="0" i="0" u="none" strike="noStrike" kern="1200" cap="none" spc="0" normalizeH="0" baseline="0" noProof="0">
              <a:ln>
                <a:noFill/>
              </a:ln>
              <a:solidFill>
                <a:srgbClr val="000000"/>
              </a:solidFill>
              <a:effectLst/>
              <a:uLnTx/>
              <a:uFillTx/>
              <a:latin typeface="Work Sans"/>
              <a:ea typeface="+mn-ea"/>
              <a:cs typeface="+mn-cs"/>
            </a:endParaRPr>
          </a:p>
        </p:txBody>
      </p:sp>
    </p:spTree>
    <p:extLst>
      <p:ext uri="{BB962C8B-B14F-4D97-AF65-F5344CB8AC3E}">
        <p14:creationId xmlns:p14="http://schemas.microsoft.com/office/powerpoint/2010/main" val="1104739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FE97-E977-4A8B-BB69-50F617FD6581}" type="slidenum">
              <a:rPr kumimoji="0" lang="fi-FI" sz="800" b="0" i="0" u="none" strike="noStrike" kern="1200" cap="none" spc="0" normalizeH="0" baseline="0" noProof="0" smtClean="0">
                <a:ln>
                  <a:noFill/>
                </a:ln>
                <a:solidFill>
                  <a:srgbClr val="000000"/>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800" b="0" i="0" u="none" strike="noStrike" kern="1200" cap="none" spc="0" normalizeH="0" baseline="0" noProof="0">
              <a:ln>
                <a:noFill/>
              </a:ln>
              <a:solidFill>
                <a:srgbClr val="000000"/>
              </a:solidFill>
              <a:effectLst/>
              <a:uLnTx/>
              <a:uFillTx/>
              <a:latin typeface="Work Sans"/>
              <a:ea typeface="+mn-ea"/>
              <a:cs typeface="+mn-cs"/>
            </a:endParaRPr>
          </a:p>
        </p:txBody>
      </p:sp>
    </p:spTree>
    <p:extLst>
      <p:ext uri="{BB962C8B-B14F-4D97-AF65-F5344CB8AC3E}">
        <p14:creationId xmlns:p14="http://schemas.microsoft.com/office/powerpoint/2010/main" val="333341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FE97-E977-4A8B-BB69-50F617FD6581}" type="slidenum">
              <a:rPr kumimoji="0" lang="fi-FI" sz="800" b="0" i="0" u="none" strike="noStrike" kern="1200" cap="none" spc="0" normalizeH="0" baseline="0" noProof="0" smtClean="0">
                <a:ln>
                  <a:noFill/>
                </a:ln>
                <a:solidFill>
                  <a:srgbClr val="000000"/>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800" b="0" i="0" u="none" strike="noStrike" kern="1200" cap="none" spc="0" normalizeH="0" baseline="0" noProof="0">
              <a:ln>
                <a:noFill/>
              </a:ln>
              <a:solidFill>
                <a:srgbClr val="000000"/>
              </a:solidFill>
              <a:effectLst/>
              <a:uLnTx/>
              <a:uFillTx/>
              <a:latin typeface="Work Sans"/>
              <a:ea typeface="+mn-ea"/>
              <a:cs typeface="+mn-cs"/>
            </a:endParaRPr>
          </a:p>
        </p:txBody>
      </p:sp>
    </p:spTree>
    <p:extLst>
      <p:ext uri="{BB962C8B-B14F-4D97-AF65-F5344CB8AC3E}">
        <p14:creationId xmlns:p14="http://schemas.microsoft.com/office/powerpoint/2010/main" val="96210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3CFE97-E977-4A8B-BB69-50F617FD6581}" type="slidenum">
              <a:rPr kumimoji="0" lang="fi-FI" sz="800" b="0" i="0" u="none" strike="noStrike" kern="1200" cap="none" spc="0" normalizeH="0" baseline="0" noProof="0" smtClean="0">
                <a:ln>
                  <a:noFill/>
                </a:ln>
                <a:solidFill>
                  <a:srgbClr val="000000"/>
                </a:solidFill>
                <a:effectLst/>
                <a:uLnTx/>
                <a:uFillTx/>
                <a:latin typeface="Work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800" b="0" i="0" u="none" strike="noStrike" kern="1200" cap="none" spc="0" normalizeH="0" baseline="0" noProof="0">
              <a:ln>
                <a:noFill/>
              </a:ln>
              <a:solidFill>
                <a:srgbClr val="000000"/>
              </a:solidFill>
              <a:effectLst/>
              <a:uLnTx/>
              <a:uFillTx/>
              <a:latin typeface="Work Sans"/>
              <a:ea typeface="+mn-ea"/>
              <a:cs typeface="+mn-cs"/>
            </a:endParaRPr>
          </a:p>
        </p:txBody>
      </p:sp>
    </p:spTree>
    <p:extLst>
      <p:ext uri="{BB962C8B-B14F-4D97-AF65-F5344CB8AC3E}">
        <p14:creationId xmlns:p14="http://schemas.microsoft.com/office/powerpoint/2010/main" val="1598618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yvil.fi/tietoa-meista/" TargetMode="External"/><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hyperlink" Target="http://www.kuntaliitto.fi/" TargetMode="Externa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yvil.fi/tietoa-meista/" TargetMode="External"/><Relationship Id="rId1" Type="http://schemas.openxmlformats.org/officeDocument/2006/relationships/slideMaster" Target="../slideMasters/slideMaster3.xml"/><Relationship Id="rId5" Type="http://schemas.openxmlformats.org/officeDocument/2006/relationships/hyperlink" Target="http://www.kuntaliitto.fi/" TargetMode="External"/><Relationship Id="rId4" Type="http://schemas.openxmlformats.org/officeDocument/2006/relationships/image" Target="../media/image6.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kuntaliitto.fi/" TargetMode="External"/><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hyperlink" Target="https://www.hyvil.fi/tietoa-meista/"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yvil.fi/tietoa-meista/" TargetMode="External"/><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hyperlink" Target="http://www.kuntaliitto.fi/" TargetMode="Externa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yvil.fi/tietoa-meista/" TargetMode="External"/><Relationship Id="rId1" Type="http://schemas.openxmlformats.org/officeDocument/2006/relationships/slideMaster" Target="../slideMasters/slideMaster3.xml"/><Relationship Id="rId6" Type="http://schemas.openxmlformats.org/officeDocument/2006/relationships/image" Target="../media/image44.svg"/><Relationship Id="rId5" Type="http://schemas.openxmlformats.org/officeDocument/2006/relationships/image" Target="../media/image14.png"/><Relationship Id="rId4" Type="http://schemas.openxmlformats.org/officeDocument/2006/relationships/hyperlink" Target="http://www.kuntaliitto.fi/" TargetMode="Externa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hyvil.fi/tietoa-meista/" TargetMode="External"/><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hyperlink" Target="http://www.kuntaliitto.fi/" TargetMode="Externa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yvil.fi/tietoa-meista/" TargetMode="External"/><Relationship Id="rId1" Type="http://schemas.openxmlformats.org/officeDocument/2006/relationships/slideMaster" Target="../slideMasters/slideMaster1.xml"/><Relationship Id="rId5" Type="http://schemas.openxmlformats.org/officeDocument/2006/relationships/hyperlink" Target="https://www.hyvil.fi/" TargetMode="Externa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yvil.fi/tietoa-meista/" TargetMode="External"/><Relationship Id="rId1" Type="http://schemas.openxmlformats.org/officeDocument/2006/relationships/slideMaster" Target="../slideMasters/slideMaster1.xml"/><Relationship Id="rId5" Type="http://schemas.openxmlformats.org/officeDocument/2006/relationships/hyperlink" Target="https://www.hyvil.fi/" TargetMode="Externa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hyvil.fi/tietoa-meista/"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s://www.hyvil.fi/" TargetMode="External"/><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yvil.fi/tietoa-meista/" TargetMode="External"/><Relationship Id="rId1" Type="http://schemas.openxmlformats.org/officeDocument/2006/relationships/slideMaster" Target="../slideMasters/slideMaster1.xml"/><Relationship Id="rId5" Type="http://schemas.openxmlformats.org/officeDocument/2006/relationships/hyperlink" Target="https://www.hyvil.fi/" TargetMode="Externa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hyvil.fi/tietoa-meista/" TargetMode="External"/><Relationship Id="rId1" Type="http://schemas.openxmlformats.org/officeDocument/2006/relationships/slideMaster" Target="../slideMasters/slideMaster1.xml"/><Relationship Id="rId6" Type="http://schemas.openxmlformats.org/officeDocument/2006/relationships/hyperlink" Target="https://www.hyvil.fi/" TargetMode="Externa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hyvil.fi/tietoa-meista/" TargetMode="External"/><Relationship Id="rId1" Type="http://schemas.openxmlformats.org/officeDocument/2006/relationships/slideMaster" Target="../slideMasters/slideMaster1.xml"/><Relationship Id="rId5" Type="http://schemas.openxmlformats.org/officeDocument/2006/relationships/hyperlink" Target="https://www.hyvil.fi/" TargetMode="Externa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85.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86.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2.xml"/><Relationship Id="rId6" Type="http://schemas.openxmlformats.org/officeDocument/2006/relationships/image" Target="../media/image35.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87.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2.xml"/><Relationship Id="rId6" Type="http://schemas.openxmlformats.org/officeDocument/2006/relationships/image" Target="../media/image37.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oitusdia tummanvihre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b="1">
                <a:solidFill>
                  <a:schemeClr val="accent2"/>
                </a:solidFill>
                <a:latin typeface="Avenir Next LT Pro" panose="020B0504020202020204" pitchFamily="34" charset="0"/>
              </a:defRPr>
            </a:lvl1pPr>
          </a:lstStyle>
          <a:p>
            <a:r>
              <a:rPr lang="fi-FI" noProof="0"/>
              <a:t>Muokkaa ots. perustyyl. napsautt.</a:t>
            </a:r>
          </a:p>
        </p:txBody>
      </p:sp>
      <p:sp>
        <p:nvSpPr>
          <p:cNvPr id="13" name="Text Placeholder 12"/>
          <p:cNvSpPr>
            <a:spLocks noGrp="1"/>
          </p:cNvSpPr>
          <p:nvPr>
            <p:ph type="body" sz="quarter" idx="13" hasCustomPrompt="1"/>
          </p:nvPr>
        </p:nvSpPr>
        <p:spPr>
          <a:xfrm>
            <a:off x="766763" y="5445280"/>
            <a:ext cx="10658475" cy="792031"/>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8" name="Kuva 7">
            <a:extLst>
              <a:ext uri="{FF2B5EF4-FFF2-40B4-BE49-F238E27FC236}">
                <a16:creationId xmlns:a16="http://schemas.microsoft.com/office/drawing/2014/main" id="{0AD2FE30-F0D6-7D5A-F238-C10EFA565C8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spTree>
    <p:extLst>
      <p:ext uri="{BB962C8B-B14F-4D97-AF65-F5344CB8AC3E}">
        <p14:creationId xmlns:p14="http://schemas.microsoft.com/office/powerpoint/2010/main" val="29826299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7.11.2023</a:t>
            </a:fld>
            <a:endParaRPr lang="fi-FI"/>
          </a:p>
        </p:txBody>
      </p:sp>
      <p:sp>
        <p:nvSpPr>
          <p:cNvPr id="8" name="Footer Placeholder 7"/>
          <p:cNvSpPr>
            <a:spLocks noGrp="1"/>
          </p:cNvSpPr>
          <p:nvPr>
            <p:ph type="ftr" sz="quarter" idx="11"/>
          </p:nvPr>
        </p:nvSpPr>
        <p:spPr/>
        <p:txBody>
          <a:bodyPr/>
          <a:lstStyle/>
          <a:p>
            <a:r>
              <a:rPr lang="fi-FI"/>
              <a:t>© HYVIL Hyvinvointialueyhtiö</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lvl1pPr>
              <a:defRPr b="1">
                <a:solidFill>
                  <a:schemeClr val="tx2"/>
                </a:solidFill>
                <a:latin typeface="+mj-lt"/>
              </a:defRPr>
            </a:lvl1pPr>
          </a:lstStyle>
          <a:p>
            <a:r>
              <a:rPr lang="fi-FI" noProof="0"/>
              <a:t>Muokkaa ots. perustyyl. napsautt.</a:t>
            </a:r>
          </a:p>
        </p:txBody>
      </p:sp>
    </p:spTree>
    <p:extLst>
      <p:ext uri="{BB962C8B-B14F-4D97-AF65-F5344CB8AC3E}">
        <p14:creationId xmlns:p14="http://schemas.microsoft.com/office/powerpoint/2010/main" val="12083250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Aloitusdia tummanvihreä rink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2636912"/>
            <a:ext cx="10658475" cy="2231972"/>
          </a:xfrm>
        </p:spPr>
        <p:txBody>
          <a:bodyPr anchor="b" anchorCtr="0">
            <a:noAutofit/>
          </a:bodyPr>
          <a:lstStyle>
            <a:lvl1pPr algn="l">
              <a:defRPr sz="5400" b="1">
                <a:solidFill>
                  <a:schemeClr val="accent2"/>
                </a:solidFill>
                <a:latin typeface="Avenir Next LT Pro" panose="020B0504020202020204" pitchFamily="34" charset="0"/>
              </a:defRPr>
            </a:lvl1pPr>
          </a:lstStyle>
          <a:p>
            <a:r>
              <a:rPr lang="fi-FI" noProof="0"/>
              <a:t>Muokkaa ots. perustyyl. napsautt.</a:t>
            </a:r>
          </a:p>
        </p:txBody>
      </p:sp>
      <p:sp>
        <p:nvSpPr>
          <p:cNvPr id="13" name="Text Placeholder 12"/>
          <p:cNvSpPr>
            <a:spLocks noGrp="1"/>
          </p:cNvSpPr>
          <p:nvPr>
            <p:ph type="body" sz="quarter" idx="13" hasCustomPrompt="1"/>
          </p:nvPr>
        </p:nvSpPr>
        <p:spPr>
          <a:xfrm>
            <a:off x="766763" y="5589297"/>
            <a:ext cx="10658475" cy="792031"/>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3" name="Kuva 2" descr="Kuva, joka sisältää kohteen nuoli&#10;&#10;Kuvaus luotu automaattisesti">
            <a:extLst>
              <a:ext uri="{FF2B5EF4-FFF2-40B4-BE49-F238E27FC236}">
                <a16:creationId xmlns:a16="http://schemas.microsoft.com/office/drawing/2014/main" id="{67BB533A-1C7E-1952-4266-C17CAAE731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73576"/>
            <a:ext cx="2952328" cy="2782496"/>
          </a:xfrm>
          <a:prstGeom prst="rect">
            <a:avLst/>
          </a:prstGeom>
        </p:spPr>
      </p:pic>
    </p:spTree>
    <p:extLst>
      <p:ext uri="{BB962C8B-B14F-4D97-AF65-F5344CB8AC3E}">
        <p14:creationId xmlns:p14="http://schemas.microsoft.com/office/powerpoint/2010/main" val="14586572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Aloitusdia pinkki">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b="1">
                <a:solidFill>
                  <a:schemeClr val="tx2"/>
                </a:solidFill>
                <a:latin typeface="+mj-lt"/>
              </a:defRPr>
            </a:lvl1pPr>
          </a:lstStyle>
          <a:p>
            <a:r>
              <a:rPr lang="fi-FI" noProof="0"/>
              <a:t>Muokkaa ots. perustyyl. napsautt.</a:t>
            </a:r>
          </a:p>
        </p:txBody>
      </p:sp>
      <p:sp>
        <p:nvSpPr>
          <p:cNvPr id="13" name="Text Placeholder 12"/>
          <p:cNvSpPr>
            <a:spLocks noGrp="1"/>
          </p:cNvSpPr>
          <p:nvPr>
            <p:ph type="body" sz="quarter" idx="13" hasCustomPrompt="1"/>
          </p:nvPr>
        </p:nvSpPr>
        <p:spPr>
          <a:xfrm>
            <a:off x="766763" y="5229200"/>
            <a:ext cx="10658475" cy="720023"/>
          </a:xfrm>
        </p:spPr>
        <p:txBody>
          <a:bodyPr>
            <a:noAutofit/>
          </a:bodyPr>
          <a:lstStyle>
            <a:lvl1pPr marL="0" indent="0">
              <a:buFontTx/>
              <a:buNone/>
              <a:defRPr sz="1800">
                <a:solidFill>
                  <a:schemeClr val="tx2"/>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9" name="Kuva 8">
            <a:extLst>
              <a:ext uri="{FF2B5EF4-FFF2-40B4-BE49-F238E27FC236}">
                <a16:creationId xmlns:a16="http://schemas.microsoft.com/office/drawing/2014/main" id="{E83B96DC-A511-1E48-0432-F2919C13720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spTree>
    <p:extLst>
      <p:ext uri="{BB962C8B-B14F-4D97-AF65-F5344CB8AC3E}">
        <p14:creationId xmlns:p14="http://schemas.microsoft.com/office/powerpoint/2010/main" val="3348184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Aloitusdia kelta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b="1">
                <a:solidFill>
                  <a:schemeClr val="accent1"/>
                </a:solidFill>
                <a:latin typeface="+mj-lt"/>
              </a:defRPr>
            </a:lvl1pPr>
          </a:lstStyle>
          <a:p>
            <a:r>
              <a:rPr lang="fi-FI" noProof="0"/>
              <a:t>Muokkaa ots. perustyyl. napsautt.</a:t>
            </a:r>
          </a:p>
        </p:txBody>
      </p:sp>
      <p:sp>
        <p:nvSpPr>
          <p:cNvPr id="13" name="Text Placeholder 12"/>
          <p:cNvSpPr>
            <a:spLocks noGrp="1"/>
          </p:cNvSpPr>
          <p:nvPr>
            <p:ph type="body" sz="quarter" idx="13" hasCustomPrompt="1"/>
          </p:nvPr>
        </p:nvSpPr>
        <p:spPr>
          <a:xfrm>
            <a:off x="766763" y="5373216"/>
            <a:ext cx="10658475" cy="720023"/>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10" name="Kuva 9">
            <a:extLst>
              <a:ext uri="{FF2B5EF4-FFF2-40B4-BE49-F238E27FC236}">
                <a16:creationId xmlns:a16="http://schemas.microsoft.com/office/drawing/2014/main" id="{6E36B9C6-B563-6629-B635-6AC031BBB2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spTree>
    <p:extLst>
      <p:ext uri="{BB962C8B-B14F-4D97-AF65-F5344CB8AC3E}">
        <p14:creationId xmlns:p14="http://schemas.microsoft.com/office/powerpoint/2010/main" val="13257930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Aloitusdia punain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b="1">
                <a:solidFill>
                  <a:schemeClr val="bg1"/>
                </a:solidFill>
                <a:latin typeface="+mj-lt"/>
              </a:defRPr>
            </a:lvl1pPr>
          </a:lstStyle>
          <a:p>
            <a:r>
              <a:rPr lang="fi-FI" noProof="0"/>
              <a:t>Muokkaa ots. perustyyl. napsautt.</a:t>
            </a:r>
          </a:p>
        </p:txBody>
      </p:sp>
      <p:sp>
        <p:nvSpPr>
          <p:cNvPr id="12" name="Text Placeholder 12">
            <a:extLst>
              <a:ext uri="{FF2B5EF4-FFF2-40B4-BE49-F238E27FC236}">
                <a16:creationId xmlns:a16="http://schemas.microsoft.com/office/drawing/2014/main" id="{5C34FD55-FC8D-CD45-1AC6-34D721B805FC}"/>
              </a:ext>
            </a:extLst>
          </p:cNvPr>
          <p:cNvSpPr>
            <a:spLocks noGrp="1"/>
          </p:cNvSpPr>
          <p:nvPr>
            <p:ph type="body" sz="quarter" idx="13" hasCustomPrompt="1"/>
          </p:nvPr>
        </p:nvSpPr>
        <p:spPr>
          <a:xfrm>
            <a:off x="766763" y="5373216"/>
            <a:ext cx="10658475" cy="792031"/>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3" name="Kuva 2">
            <a:extLst>
              <a:ext uri="{FF2B5EF4-FFF2-40B4-BE49-F238E27FC236}">
                <a16:creationId xmlns:a16="http://schemas.microsoft.com/office/drawing/2014/main" id="{2F6A3793-4AA4-E019-ADFD-A93DBA8208E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spTree>
    <p:extLst>
      <p:ext uri="{BB962C8B-B14F-4D97-AF65-F5344CB8AC3E}">
        <p14:creationId xmlns:p14="http://schemas.microsoft.com/office/powerpoint/2010/main" val="40550161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lvl1pPr>
              <a:defRPr b="1">
                <a:solidFill>
                  <a:schemeClr val="tx2"/>
                </a:solidFill>
                <a:latin typeface="+mj-lt"/>
              </a:defRPr>
            </a:lvl1p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lvl1pPr>
              <a:buClr>
                <a:schemeClr val="accent3"/>
              </a:buClr>
              <a:defRPr/>
            </a:lvl1pPr>
            <a:lvl2pPr>
              <a:buClr>
                <a:schemeClr val="accent3"/>
              </a:buClr>
              <a:defRPr/>
            </a:lvl2pPr>
            <a:lvl3pPr>
              <a:buClr>
                <a:schemeClr val="accent3"/>
              </a:buClr>
              <a:defRPr/>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7.11.2023</a:t>
            </a:fld>
            <a:endParaRPr lang="fi-FI" noProof="0"/>
          </a:p>
        </p:txBody>
      </p:sp>
      <p:sp>
        <p:nvSpPr>
          <p:cNvPr id="5" name="Footer Placeholder 4"/>
          <p:cNvSpPr>
            <a:spLocks noGrp="1"/>
          </p:cNvSpPr>
          <p:nvPr>
            <p:ph type="ftr" sz="quarter" idx="11"/>
          </p:nvPr>
        </p:nvSpPr>
        <p:spPr/>
        <p:txBody>
          <a:bodyPr/>
          <a:lstStyle/>
          <a:p>
            <a:r>
              <a:rPr lang="fi-FI"/>
              <a:t>© HYVIL Hyvinvointialueyhtiö</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17011618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mj-lt"/>
              </a:defRPr>
            </a:lvl1p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7.11.2023</a:t>
            </a:fld>
            <a:endParaRPr lang="fi-FI"/>
          </a:p>
        </p:txBody>
      </p:sp>
      <p:sp>
        <p:nvSpPr>
          <p:cNvPr id="5" name="Footer Placeholder 4"/>
          <p:cNvSpPr>
            <a:spLocks noGrp="1"/>
          </p:cNvSpPr>
          <p:nvPr>
            <p:ph type="ftr" sz="quarter" idx="11"/>
          </p:nvPr>
        </p:nvSpPr>
        <p:spPr/>
        <p:txBody>
          <a:bodyPr/>
          <a:lstStyle/>
          <a:p>
            <a:r>
              <a:rPr lang="fi-FI"/>
              <a:t>© HYVIL Hyvinvointialueyhtiö</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979277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1">
                <a:solidFill>
                  <a:schemeClr val="tx2"/>
                </a:solidFill>
                <a:latin typeface="+mj-lt"/>
                <a:cs typeface="Rubik SemiBol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7.11.2023</a:t>
            </a:fld>
            <a:endParaRPr lang="fi-FI"/>
          </a:p>
        </p:txBody>
      </p:sp>
      <p:sp>
        <p:nvSpPr>
          <p:cNvPr id="8" name="Footer Placeholder 7"/>
          <p:cNvSpPr>
            <a:spLocks noGrp="1"/>
          </p:cNvSpPr>
          <p:nvPr>
            <p:ph type="ftr" sz="quarter" idx="11"/>
          </p:nvPr>
        </p:nvSpPr>
        <p:spPr/>
        <p:txBody>
          <a:bodyPr/>
          <a:lstStyle/>
          <a:p>
            <a:r>
              <a:rPr lang="fi-FI"/>
              <a:t>© HYVIL Hyvinvointialueyhtiö</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lvl1pPr>
              <a:defRPr b="1">
                <a:solidFill>
                  <a:schemeClr val="tx2"/>
                </a:solidFill>
                <a:latin typeface="+mj-lt"/>
              </a:defRPr>
            </a:lvl1pPr>
          </a:lstStyle>
          <a:p>
            <a:r>
              <a:rPr lang="fi-FI" noProof="0"/>
              <a:t>Muokkaa ots. perustyyl. napsautt.</a:t>
            </a:r>
          </a:p>
        </p:txBody>
      </p:sp>
    </p:spTree>
    <p:extLst>
      <p:ext uri="{BB962C8B-B14F-4D97-AF65-F5344CB8AC3E}">
        <p14:creationId xmlns:p14="http://schemas.microsoft.com/office/powerpoint/2010/main" val="24075607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mj-lt"/>
              </a:defRPr>
            </a:lvl1p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7.11.2023</a:t>
            </a:fld>
            <a:endParaRPr lang="fi-FI"/>
          </a:p>
        </p:txBody>
      </p:sp>
      <p:sp>
        <p:nvSpPr>
          <p:cNvPr id="6" name="Footer Placeholder 5"/>
          <p:cNvSpPr>
            <a:spLocks noGrp="1"/>
          </p:cNvSpPr>
          <p:nvPr>
            <p:ph type="ftr" sz="quarter" idx="11"/>
          </p:nvPr>
        </p:nvSpPr>
        <p:spPr/>
        <p:txBody>
          <a:bodyPr/>
          <a:lstStyle/>
          <a:p>
            <a:r>
              <a:rPr lang="fi-FI"/>
              <a:t>© HYVIL Hyvinvointialueyhtiö</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4936291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7.11.2023</a:t>
            </a:fld>
            <a:endParaRPr lang="fi-FI"/>
          </a:p>
        </p:txBody>
      </p:sp>
      <p:sp>
        <p:nvSpPr>
          <p:cNvPr id="8" name="Footer Placeholder 7"/>
          <p:cNvSpPr>
            <a:spLocks noGrp="1"/>
          </p:cNvSpPr>
          <p:nvPr>
            <p:ph type="ftr" sz="quarter" idx="11"/>
          </p:nvPr>
        </p:nvSpPr>
        <p:spPr/>
        <p:txBody>
          <a:bodyPr/>
          <a:lstStyle/>
          <a:p>
            <a:r>
              <a:rPr lang="fi-FI"/>
              <a:t>© HYVIL Hyvinvointialueyhtiö</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lvl1pPr>
              <a:defRPr b="1">
                <a:solidFill>
                  <a:schemeClr val="tx2"/>
                </a:solidFill>
                <a:latin typeface="+mj-lt"/>
              </a:defRPr>
            </a:lvl1pPr>
          </a:lstStyle>
          <a:p>
            <a:r>
              <a:rPr lang="fi-FI" noProof="0"/>
              <a:t>Muokkaa ots. perustyyl. napsautt.</a:t>
            </a:r>
          </a:p>
        </p:txBody>
      </p:sp>
    </p:spTree>
    <p:extLst>
      <p:ext uri="{BB962C8B-B14F-4D97-AF65-F5344CB8AC3E}">
        <p14:creationId xmlns:p14="http://schemas.microsoft.com/office/powerpoint/2010/main" val="10913267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mj-lt"/>
              </a:defRPr>
            </a:lvl1p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7.11.2023</a:t>
            </a:fld>
            <a:endParaRPr lang="fi-FI"/>
          </a:p>
        </p:txBody>
      </p:sp>
      <p:sp>
        <p:nvSpPr>
          <p:cNvPr id="6" name="Footer Placeholder 5"/>
          <p:cNvSpPr>
            <a:spLocks noGrp="1"/>
          </p:cNvSpPr>
          <p:nvPr>
            <p:ph type="ftr" sz="quarter" idx="11"/>
          </p:nvPr>
        </p:nvSpPr>
        <p:spPr/>
        <p:txBody>
          <a:bodyPr/>
          <a:lstStyle/>
          <a:p>
            <a:r>
              <a:rPr lang="fi-FI"/>
              <a:t>© HYVIL Hyvinvointialueyhtiö</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19437074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mj-lt"/>
              </a:defRPr>
            </a:lvl1p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7.11.2023</a:t>
            </a:fld>
            <a:endParaRPr lang="fi-FI"/>
          </a:p>
        </p:txBody>
      </p:sp>
      <p:sp>
        <p:nvSpPr>
          <p:cNvPr id="6" name="Footer Placeholder 5"/>
          <p:cNvSpPr>
            <a:spLocks noGrp="1"/>
          </p:cNvSpPr>
          <p:nvPr>
            <p:ph type="ftr" sz="quarter" idx="11"/>
          </p:nvPr>
        </p:nvSpPr>
        <p:spPr/>
        <p:txBody>
          <a:bodyPr/>
          <a:lstStyle/>
          <a:p>
            <a:r>
              <a:rPr lang="fi-FI"/>
              <a:t>© HYVIL Hyvinvointialueyhtiö</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2747138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itaatti-kelta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51982" y="1196751"/>
            <a:ext cx="5473255" cy="2376265"/>
          </a:xfrm>
        </p:spPr>
        <p:txBody>
          <a:bodyPr/>
          <a:lstStyle>
            <a:lvl1pPr>
              <a:defRPr sz="3200" b="1">
                <a:solidFill>
                  <a:schemeClr val="tx2"/>
                </a:solidFill>
                <a:latin typeface="+mj-lt"/>
              </a:defRPr>
            </a:lvl1pPr>
          </a:lstStyle>
          <a:p>
            <a:r>
              <a:rPr lang="fi-FI" noProof="0"/>
              <a:t>Muokkaa ots. perustyyl. napsautt.</a:t>
            </a:r>
          </a:p>
        </p:txBody>
      </p:sp>
      <p:sp>
        <p:nvSpPr>
          <p:cNvPr id="3" name="Content Placeholder 2"/>
          <p:cNvSpPr>
            <a:spLocks noGrp="1"/>
          </p:cNvSpPr>
          <p:nvPr>
            <p:ph sz="half" idx="1"/>
          </p:nvPr>
        </p:nvSpPr>
        <p:spPr>
          <a:xfrm>
            <a:off x="5951983" y="3933057"/>
            <a:ext cx="5473253" cy="1656184"/>
          </a:xfrm>
        </p:spPr>
        <p:txBody>
          <a:bodyPr/>
          <a:lstStyle>
            <a:lvl1pPr marL="0" indent="0" algn="l">
              <a:buNone/>
              <a:defRPr/>
            </a:lvl1pPr>
            <a:lvl2pPr marL="444500" indent="0" algn="l">
              <a:buNone/>
              <a:defRPr/>
            </a:lvl2pPr>
            <a:lvl3pPr marL="898525" indent="0" algn="l">
              <a:buNone/>
              <a:defRPr/>
            </a:lvl3pPr>
            <a:lvl4pPr marL="895350" indent="0" algn="l">
              <a:buNone/>
              <a:defRPr/>
            </a:lvl4pPr>
            <a:lvl5pPr marL="895350" indent="0" algn="l">
              <a:buNone/>
              <a:defRPr/>
            </a:lvl5pPr>
          </a:lstStyle>
          <a:p>
            <a:pPr lvl="0"/>
            <a:r>
              <a:rPr lang="fi-FI" noProof="0"/>
              <a:t>Muokkaa tekstin perustyylejä napsauttamalla</a:t>
            </a:r>
          </a:p>
        </p:txBody>
      </p:sp>
      <p:sp>
        <p:nvSpPr>
          <p:cNvPr id="5" name="Date Placeholder 4"/>
          <p:cNvSpPr>
            <a:spLocks noGrp="1"/>
          </p:cNvSpPr>
          <p:nvPr>
            <p:ph type="dt" sz="half" idx="10"/>
          </p:nvPr>
        </p:nvSpPr>
        <p:spPr/>
        <p:txBody>
          <a:bodyPr/>
          <a:lstStyle/>
          <a:p>
            <a:fld id="{95918B7E-B6F8-4789-A44C-228A8CD5AB6B}" type="datetime1">
              <a:rPr lang="fi-FI" smtClean="0"/>
              <a:t>7.11.2023</a:t>
            </a:fld>
            <a:endParaRPr lang="fi-FI"/>
          </a:p>
        </p:txBody>
      </p:sp>
      <p:sp>
        <p:nvSpPr>
          <p:cNvPr id="6" name="Footer Placeholder 5"/>
          <p:cNvSpPr>
            <a:spLocks noGrp="1"/>
          </p:cNvSpPr>
          <p:nvPr>
            <p:ph type="ftr" sz="quarter" idx="11"/>
          </p:nvPr>
        </p:nvSpPr>
        <p:spPr/>
        <p:txBody>
          <a:bodyPr/>
          <a:lstStyle/>
          <a:p>
            <a:r>
              <a:rPr lang="fi-FI"/>
              <a:t>© HYVIL Hyvinvointialueyhtiö</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196826"/>
            <a:ext cx="4973383" cy="4392414"/>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6852568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itaatti-vaaleanvihreä">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51982" y="1196751"/>
            <a:ext cx="5473255" cy="2376265"/>
          </a:xfrm>
        </p:spPr>
        <p:txBody>
          <a:bodyPr/>
          <a:lstStyle>
            <a:lvl1pPr>
              <a:defRPr sz="3200" b="1">
                <a:solidFill>
                  <a:schemeClr val="tx2"/>
                </a:solidFill>
                <a:latin typeface="+mj-lt"/>
              </a:defRPr>
            </a:lvl1pPr>
          </a:lstStyle>
          <a:p>
            <a:r>
              <a:rPr lang="fi-FI" noProof="0"/>
              <a:t>Muokkaa ots. perustyyl. napsautt.</a:t>
            </a:r>
          </a:p>
        </p:txBody>
      </p:sp>
      <p:sp>
        <p:nvSpPr>
          <p:cNvPr id="3" name="Content Placeholder 2"/>
          <p:cNvSpPr>
            <a:spLocks noGrp="1"/>
          </p:cNvSpPr>
          <p:nvPr>
            <p:ph sz="half" idx="1"/>
          </p:nvPr>
        </p:nvSpPr>
        <p:spPr>
          <a:xfrm>
            <a:off x="5951983" y="3933057"/>
            <a:ext cx="5473253" cy="1656184"/>
          </a:xfrm>
        </p:spPr>
        <p:txBody>
          <a:bodyPr/>
          <a:lstStyle>
            <a:lvl1pPr marL="0" indent="0" algn="l">
              <a:buNone/>
              <a:defRPr/>
            </a:lvl1pPr>
            <a:lvl2pPr marL="444500" indent="0" algn="l">
              <a:buNone/>
              <a:defRPr/>
            </a:lvl2pPr>
            <a:lvl3pPr marL="898525" indent="0" algn="l">
              <a:buNone/>
              <a:defRPr/>
            </a:lvl3pPr>
            <a:lvl4pPr marL="895350" indent="0" algn="l">
              <a:buNone/>
              <a:defRPr/>
            </a:lvl4pPr>
            <a:lvl5pPr marL="895350" indent="0" algn="l">
              <a:buNone/>
              <a:defRPr/>
            </a:lvl5pPr>
          </a:lstStyle>
          <a:p>
            <a:pPr lvl="0"/>
            <a:r>
              <a:rPr lang="fi-FI" noProof="0"/>
              <a:t>Muokkaa tekstin perustyylejä napsauttamalla</a:t>
            </a:r>
          </a:p>
        </p:txBody>
      </p:sp>
      <p:sp>
        <p:nvSpPr>
          <p:cNvPr id="5" name="Date Placeholder 4"/>
          <p:cNvSpPr>
            <a:spLocks noGrp="1"/>
          </p:cNvSpPr>
          <p:nvPr>
            <p:ph type="dt" sz="half" idx="10"/>
          </p:nvPr>
        </p:nvSpPr>
        <p:spPr/>
        <p:txBody>
          <a:bodyPr/>
          <a:lstStyle/>
          <a:p>
            <a:fld id="{95918B7E-B6F8-4789-A44C-228A8CD5AB6B}" type="datetime1">
              <a:rPr lang="fi-FI" smtClean="0"/>
              <a:t>7.11.2023</a:t>
            </a:fld>
            <a:endParaRPr lang="fi-FI"/>
          </a:p>
        </p:txBody>
      </p:sp>
      <p:sp>
        <p:nvSpPr>
          <p:cNvPr id="6" name="Footer Placeholder 5"/>
          <p:cNvSpPr>
            <a:spLocks noGrp="1"/>
          </p:cNvSpPr>
          <p:nvPr>
            <p:ph type="ftr" sz="quarter" idx="11"/>
          </p:nvPr>
        </p:nvSpPr>
        <p:spPr/>
        <p:txBody>
          <a:bodyPr/>
          <a:lstStyle/>
          <a:p>
            <a:r>
              <a:rPr lang="fi-FI"/>
              <a:t>© HYVIL Hyvinvointialueyhtiö</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196826"/>
            <a:ext cx="4973383" cy="4392414"/>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165796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chemeClr val="accent2">
              <a:alpha val="50196"/>
            </a:schemeClr>
          </a:solidFill>
        </p:spPr>
        <p:txBody>
          <a:bodyPr lIns="216000" tIns="216000" rIns="216000" bIns="216000"/>
          <a:lstStyle>
            <a:lvl1pPr marL="0" indent="0" algn="l">
              <a:buFontTx/>
              <a:buNone/>
              <a:defRPr b="1">
                <a:latin typeface="+mj-lt"/>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7.11.2023</a:t>
            </a:fld>
            <a:endParaRPr lang="fi-FI"/>
          </a:p>
        </p:txBody>
      </p:sp>
      <p:sp>
        <p:nvSpPr>
          <p:cNvPr id="6" name="Footer Placeholder 5"/>
          <p:cNvSpPr>
            <a:spLocks noGrp="1"/>
          </p:cNvSpPr>
          <p:nvPr>
            <p:ph type="ftr" sz="quarter" idx="11"/>
          </p:nvPr>
        </p:nvSpPr>
        <p:spPr/>
        <p:txBody>
          <a:bodyPr/>
          <a:lstStyle/>
          <a:p>
            <a:r>
              <a:rPr lang="fi-FI"/>
              <a:t>© HYVIL Hyvinvointialueyhtiö</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chemeClr val="accent4">
              <a:alpha val="50196"/>
            </a:schemeClr>
          </a:solidFill>
        </p:spPr>
        <p:txBody>
          <a:bodyPr lIns="216000" tIns="216000" rIns="216000" bIns="216000"/>
          <a:lstStyle>
            <a:lvl1pPr marL="0" indent="0" algn="l">
              <a:buFontTx/>
              <a:buNone/>
              <a:defRPr b="1">
                <a:latin typeface="+mj-lt"/>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chemeClr val="accent6">
              <a:alpha val="50196"/>
            </a:schemeClr>
          </a:solidFill>
        </p:spPr>
        <p:txBody>
          <a:bodyPr lIns="216000" tIns="216000" rIns="216000" bIns="216000"/>
          <a:lstStyle>
            <a:lvl1pPr marL="0" indent="0" algn="l">
              <a:buFontTx/>
              <a:buNone/>
              <a:defRPr b="1">
                <a:latin typeface="+mj-lt"/>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6032150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7.11.2023</a:t>
            </a:fld>
            <a:endParaRPr lang="fi-FI"/>
          </a:p>
        </p:txBody>
      </p:sp>
      <p:sp>
        <p:nvSpPr>
          <p:cNvPr id="8" name="Footer Placeholder 7"/>
          <p:cNvSpPr>
            <a:spLocks noGrp="1"/>
          </p:cNvSpPr>
          <p:nvPr>
            <p:ph type="ftr" sz="quarter" idx="11"/>
          </p:nvPr>
        </p:nvSpPr>
        <p:spPr/>
        <p:txBody>
          <a:bodyPr/>
          <a:lstStyle/>
          <a:p>
            <a:r>
              <a:rPr lang="fi-FI"/>
              <a:t>© HYVIL Hyvinvointialueyhtiö</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lvl1pPr>
              <a:defRPr b="1">
                <a:latin typeface="+mj-lt"/>
              </a:defRPr>
            </a:lvl1p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2"/>
          </a:solidFill>
        </p:spPr>
        <p:txBody>
          <a:bodyPr lIns="216000" tIns="648000" rIns="216000" bIns="648000"/>
          <a:lstStyle>
            <a:lvl1pPr marL="0" indent="0">
              <a:spcBef>
                <a:spcPts val="200"/>
              </a:spcBef>
              <a:buFontTx/>
              <a:buNone/>
              <a:defRPr sz="3600" b="1">
                <a:solidFill>
                  <a:schemeClr val="tx2"/>
                </a:solidFill>
                <a:latin typeface="+mj-lt"/>
              </a:defRPr>
            </a:lvl1pPr>
            <a:lvl2pPr marL="0" indent="0">
              <a:spcBef>
                <a:spcPts val="200"/>
              </a:spcBef>
              <a:buFontTx/>
              <a:buNone/>
              <a:defRPr>
                <a:solidFill>
                  <a:schemeClr val="tx2"/>
                </a:solidFill>
                <a:latin typeface="Work Sans SemiBold" panose="00000700000000000000" pitchFamily="2" charset="0"/>
              </a:defRPr>
            </a:lvl2pPr>
            <a:lvl3pPr marL="0" indent="0">
              <a:spcBef>
                <a:spcPts val="200"/>
              </a:spcBef>
              <a:buFontTx/>
              <a:buNone/>
              <a:defRPr>
                <a:solidFill>
                  <a:schemeClr val="tx2"/>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a:t>
            </a:r>
            <a:r>
              <a:rPr lang="fi-FI" noProof="0" err="1"/>
              <a:t>level</a:t>
            </a:r>
            <a:endParaRPr lang="fi-FI" noProof="0"/>
          </a:p>
        </p:txBody>
      </p:sp>
    </p:spTree>
    <p:extLst>
      <p:ext uri="{BB962C8B-B14F-4D97-AF65-F5344CB8AC3E}">
        <p14:creationId xmlns:p14="http://schemas.microsoft.com/office/powerpoint/2010/main" val="20898192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7.11.2023</a:t>
            </a:fld>
            <a:endParaRPr lang="fi-FI"/>
          </a:p>
        </p:txBody>
      </p:sp>
      <p:sp>
        <p:nvSpPr>
          <p:cNvPr id="8" name="Footer Placeholder 7"/>
          <p:cNvSpPr>
            <a:spLocks noGrp="1"/>
          </p:cNvSpPr>
          <p:nvPr>
            <p:ph type="ftr" sz="quarter" idx="11"/>
          </p:nvPr>
        </p:nvSpPr>
        <p:spPr/>
        <p:txBody>
          <a:bodyPr/>
          <a:lstStyle/>
          <a:p>
            <a:r>
              <a:rPr lang="fi-FI"/>
              <a:t>© HYVIL Hyvinvointialueyhtiö</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lvl1pPr>
              <a:defRPr b="1">
                <a:latin typeface="+mj-lt"/>
              </a:defRPr>
            </a:lvl1p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b="1">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a:t>
            </a:r>
            <a:r>
              <a:rPr lang="fi-FI" noProof="0" err="1"/>
              <a:t>level</a:t>
            </a:r>
            <a:endParaRPr lang="fi-FI" noProof="0"/>
          </a:p>
        </p:txBody>
      </p:sp>
    </p:spTree>
    <p:extLst>
      <p:ext uri="{BB962C8B-B14F-4D97-AF65-F5344CB8AC3E}">
        <p14:creationId xmlns:p14="http://schemas.microsoft.com/office/powerpoint/2010/main" val="26297857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7.11.2023</a:t>
            </a:fld>
            <a:endParaRPr lang="fi-FI"/>
          </a:p>
        </p:txBody>
      </p:sp>
      <p:sp>
        <p:nvSpPr>
          <p:cNvPr id="8" name="Footer Placeholder 7"/>
          <p:cNvSpPr>
            <a:spLocks noGrp="1"/>
          </p:cNvSpPr>
          <p:nvPr>
            <p:ph type="ftr" sz="quarter" idx="11"/>
          </p:nvPr>
        </p:nvSpPr>
        <p:spPr/>
        <p:txBody>
          <a:bodyPr/>
          <a:lstStyle/>
          <a:p>
            <a:r>
              <a:rPr lang="fi-FI"/>
              <a:t>© HYVIL Hyvinvointialueyhtiö</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lvl1pPr>
              <a:defRPr b="1">
                <a:latin typeface="+mj-lt"/>
              </a:defRPr>
            </a:lvl1p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899842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7.11.2023</a:t>
            </a:fld>
            <a:endParaRPr lang="fi-FI"/>
          </a:p>
        </p:txBody>
      </p:sp>
      <p:sp>
        <p:nvSpPr>
          <p:cNvPr id="8" name="Footer Placeholder 7"/>
          <p:cNvSpPr>
            <a:spLocks noGrp="1"/>
          </p:cNvSpPr>
          <p:nvPr>
            <p:ph type="ftr" sz="quarter" idx="11"/>
          </p:nvPr>
        </p:nvSpPr>
        <p:spPr/>
        <p:txBody>
          <a:bodyPr/>
          <a:lstStyle/>
          <a:p>
            <a:r>
              <a:rPr lang="fi-FI"/>
              <a:t>© HYVIL Hyvinvointialueyhtiö</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lvl1pPr>
              <a:defRPr b="1">
                <a:latin typeface="+mj-lt"/>
              </a:defRPr>
            </a:lvl1p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11205685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secHead" preserve="1">
  <p:cSld name="Väliotsikkodia tummanvihreä">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l">
              <a:defRPr sz="6000" b="1">
                <a:solidFill>
                  <a:schemeClr val="accent2"/>
                </a:solidFill>
                <a:latin typeface="+mj-lt"/>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l">
              <a:buNone/>
              <a:defRPr sz="2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pic>
        <p:nvPicPr>
          <p:cNvPr id="7" name="Kuva 6">
            <a:extLst>
              <a:ext uri="{FF2B5EF4-FFF2-40B4-BE49-F238E27FC236}">
                <a16:creationId xmlns:a16="http://schemas.microsoft.com/office/drawing/2014/main" id="{3D9DDE94-2B31-B4B8-8DF1-8AA87EFE29C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8039" y="6114463"/>
            <a:ext cx="1490569" cy="587269"/>
          </a:xfrm>
          <a:prstGeom prst="rect">
            <a:avLst/>
          </a:prstGeom>
        </p:spPr>
      </p:pic>
    </p:spTree>
    <p:extLst>
      <p:ext uri="{BB962C8B-B14F-4D97-AF65-F5344CB8AC3E}">
        <p14:creationId xmlns:p14="http://schemas.microsoft.com/office/powerpoint/2010/main" val="19482767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Väliotsikkodia pinkki">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l">
              <a:defRPr sz="6000" b="1">
                <a:solidFill>
                  <a:schemeClr val="tx2"/>
                </a:solidFill>
                <a:latin typeface="+mj-lt"/>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l">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pic>
        <p:nvPicPr>
          <p:cNvPr id="4" name="Kuva 3">
            <a:extLst>
              <a:ext uri="{FF2B5EF4-FFF2-40B4-BE49-F238E27FC236}">
                <a16:creationId xmlns:a16="http://schemas.microsoft.com/office/drawing/2014/main" id="{7B692A7F-FDF6-65BE-92BB-4FB3BEAAFF3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358" y="6122223"/>
            <a:ext cx="1490569" cy="587269"/>
          </a:xfrm>
          <a:prstGeom prst="rect">
            <a:avLst/>
          </a:prstGeom>
        </p:spPr>
      </p:pic>
    </p:spTree>
    <p:extLst>
      <p:ext uri="{BB962C8B-B14F-4D97-AF65-F5344CB8AC3E}">
        <p14:creationId xmlns:p14="http://schemas.microsoft.com/office/powerpoint/2010/main" val="21084095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Väliotsikkodia kelta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l">
              <a:defRPr sz="6000" b="1">
                <a:solidFill>
                  <a:schemeClr val="tx2"/>
                </a:solidFill>
                <a:latin typeface="+mj-lt"/>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l">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pic>
        <p:nvPicPr>
          <p:cNvPr id="4" name="Kuva 3">
            <a:extLst>
              <a:ext uri="{FF2B5EF4-FFF2-40B4-BE49-F238E27FC236}">
                <a16:creationId xmlns:a16="http://schemas.microsoft.com/office/drawing/2014/main" id="{21FA9360-4D9E-F3BF-0FC5-7996595F510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358" y="6122223"/>
            <a:ext cx="1490569" cy="587269"/>
          </a:xfrm>
          <a:prstGeom prst="rect">
            <a:avLst/>
          </a:prstGeom>
        </p:spPr>
      </p:pic>
    </p:spTree>
    <p:extLst>
      <p:ext uri="{BB962C8B-B14F-4D97-AF65-F5344CB8AC3E}">
        <p14:creationId xmlns:p14="http://schemas.microsoft.com/office/powerpoint/2010/main" val="29532370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atti-kelta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51982" y="1196751"/>
            <a:ext cx="5473255" cy="2376265"/>
          </a:xfrm>
        </p:spPr>
        <p:txBody>
          <a:bodyPr/>
          <a:lstStyle>
            <a:lvl1pPr>
              <a:defRPr sz="3200" b="1">
                <a:solidFill>
                  <a:schemeClr val="tx2"/>
                </a:solidFill>
                <a:latin typeface="+mj-lt"/>
              </a:defRPr>
            </a:lvl1pPr>
          </a:lstStyle>
          <a:p>
            <a:r>
              <a:rPr lang="fi-FI" noProof="0"/>
              <a:t>Muokkaa ots. perustyyl. napsautt.</a:t>
            </a:r>
          </a:p>
        </p:txBody>
      </p:sp>
      <p:sp>
        <p:nvSpPr>
          <p:cNvPr id="3" name="Content Placeholder 2"/>
          <p:cNvSpPr>
            <a:spLocks noGrp="1"/>
          </p:cNvSpPr>
          <p:nvPr>
            <p:ph sz="half" idx="1"/>
          </p:nvPr>
        </p:nvSpPr>
        <p:spPr>
          <a:xfrm>
            <a:off x="5951983" y="3933057"/>
            <a:ext cx="5473253" cy="1656184"/>
          </a:xfrm>
        </p:spPr>
        <p:txBody>
          <a:bodyPr/>
          <a:lstStyle>
            <a:lvl1pPr marL="0" indent="0" algn="l">
              <a:buNone/>
              <a:defRPr/>
            </a:lvl1pPr>
            <a:lvl2pPr marL="444500" indent="0" algn="l">
              <a:buNone/>
              <a:defRPr/>
            </a:lvl2pPr>
            <a:lvl3pPr marL="898525" indent="0" algn="l">
              <a:buNone/>
              <a:defRPr/>
            </a:lvl3pPr>
            <a:lvl4pPr marL="895350" indent="0" algn="l">
              <a:buNone/>
              <a:defRPr/>
            </a:lvl4pPr>
            <a:lvl5pPr marL="895350" indent="0" algn="l">
              <a:buNone/>
              <a:defRPr/>
            </a:lvl5pPr>
          </a:lstStyle>
          <a:p>
            <a:pPr lvl="0"/>
            <a:r>
              <a:rPr lang="fi-FI" noProof="0"/>
              <a:t>Muokkaa tekstin perustyylejä napsauttamalla</a:t>
            </a:r>
          </a:p>
        </p:txBody>
      </p:sp>
      <p:sp>
        <p:nvSpPr>
          <p:cNvPr id="5" name="Date Placeholder 4"/>
          <p:cNvSpPr>
            <a:spLocks noGrp="1"/>
          </p:cNvSpPr>
          <p:nvPr>
            <p:ph type="dt" sz="half" idx="10"/>
          </p:nvPr>
        </p:nvSpPr>
        <p:spPr/>
        <p:txBody>
          <a:bodyPr/>
          <a:lstStyle/>
          <a:p>
            <a:fld id="{95918B7E-B6F8-4789-A44C-228A8CD5AB6B}" type="datetime1">
              <a:rPr lang="fi-FI" smtClean="0"/>
              <a:t>7.11.2023</a:t>
            </a:fld>
            <a:endParaRPr lang="fi-FI"/>
          </a:p>
        </p:txBody>
      </p:sp>
      <p:sp>
        <p:nvSpPr>
          <p:cNvPr id="6" name="Footer Placeholder 5"/>
          <p:cNvSpPr>
            <a:spLocks noGrp="1"/>
          </p:cNvSpPr>
          <p:nvPr>
            <p:ph type="ftr" sz="quarter" idx="11"/>
          </p:nvPr>
        </p:nvSpPr>
        <p:spPr/>
        <p:txBody>
          <a:bodyPr/>
          <a:lstStyle/>
          <a:p>
            <a:r>
              <a:rPr lang="fi-FI"/>
              <a:t>© HYVIL Hyvinvointialueyhtiö</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196826"/>
            <a:ext cx="4973383" cy="4392414"/>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866989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Väliotsikkodia punain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l">
              <a:defRPr sz="6000" b="1">
                <a:solidFill>
                  <a:schemeClr val="bg1"/>
                </a:solidFill>
                <a:latin typeface="+mj-lt"/>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pic>
        <p:nvPicPr>
          <p:cNvPr id="8" name="Kuva 7">
            <a:extLst>
              <a:ext uri="{FF2B5EF4-FFF2-40B4-BE49-F238E27FC236}">
                <a16:creationId xmlns:a16="http://schemas.microsoft.com/office/drawing/2014/main" id="{17595EF6-726D-D5C7-DDD8-27CB14FA04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8039" y="6114463"/>
            <a:ext cx="1490569" cy="587269"/>
          </a:xfrm>
          <a:prstGeom prst="rect">
            <a:avLst/>
          </a:prstGeom>
        </p:spPr>
      </p:pic>
    </p:spTree>
    <p:extLst>
      <p:ext uri="{BB962C8B-B14F-4D97-AF65-F5344CB8AC3E}">
        <p14:creationId xmlns:p14="http://schemas.microsoft.com/office/powerpoint/2010/main" val="8912806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accent3"/>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88DC5E7-ADD5-D0B5-19A8-4DDF17C7E1E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358" y="6122223"/>
            <a:ext cx="1490569" cy="587269"/>
          </a:xfrm>
          <a:prstGeom prst="rect">
            <a:avLst/>
          </a:prstGeom>
        </p:spPr>
      </p:pic>
      <p:pic>
        <p:nvPicPr>
          <p:cNvPr id="4" name="Kuva 3" descr="Kuva, joka sisältää kohteen henkilö&#10;&#10;Kuvaus luotu automaattisesti">
            <a:extLst>
              <a:ext uri="{FF2B5EF4-FFF2-40B4-BE49-F238E27FC236}">
                <a16:creationId xmlns:a16="http://schemas.microsoft.com/office/drawing/2014/main" id="{10CAAF3F-6342-3E74-E83E-3DB66FC4C8D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5101" r="16339"/>
          <a:stretch/>
        </p:blipFill>
        <p:spPr>
          <a:xfrm>
            <a:off x="6168008" y="0"/>
            <a:ext cx="6023992" cy="6858000"/>
          </a:xfrm>
          <a:prstGeom prst="rect">
            <a:avLst/>
          </a:prstGeom>
        </p:spPr>
      </p:pic>
      <p:pic>
        <p:nvPicPr>
          <p:cNvPr id="5" name="Kuva 4">
            <a:extLst>
              <a:ext uri="{FF2B5EF4-FFF2-40B4-BE49-F238E27FC236}">
                <a16:creationId xmlns:a16="http://schemas.microsoft.com/office/drawing/2014/main" id="{C658102F-9542-372B-E156-2C72FB7D16A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2758" y="6274623"/>
            <a:ext cx="1490569" cy="587269"/>
          </a:xfrm>
          <a:prstGeom prst="rect">
            <a:avLst/>
          </a:prstGeom>
        </p:spPr>
      </p:pic>
      <p:sp>
        <p:nvSpPr>
          <p:cNvPr id="6" name="Title 1">
            <a:extLst>
              <a:ext uri="{FF2B5EF4-FFF2-40B4-BE49-F238E27FC236}">
                <a16:creationId xmlns:a16="http://schemas.microsoft.com/office/drawing/2014/main" id="{6C850978-1FA8-096C-AED4-531106A19A4B}"/>
              </a:ext>
            </a:extLst>
          </p:cNvPr>
          <p:cNvSpPr>
            <a:spLocks noGrp="1"/>
          </p:cNvSpPr>
          <p:nvPr>
            <p:ph type="title"/>
          </p:nvPr>
        </p:nvSpPr>
        <p:spPr>
          <a:xfrm>
            <a:off x="766764" y="2204864"/>
            <a:ext cx="5113212" cy="1728240"/>
          </a:xfrm>
        </p:spPr>
        <p:txBody>
          <a:bodyPr anchor="ctr" anchorCtr="0"/>
          <a:lstStyle>
            <a:lvl1pPr algn="l">
              <a:defRPr sz="5400" b="1">
                <a:solidFill>
                  <a:schemeClr val="tx2"/>
                </a:solidFill>
                <a:latin typeface="+mj-lt"/>
              </a:defRPr>
            </a:lvl1pPr>
          </a:lstStyle>
          <a:p>
            <a:r>
              <a:rPr lang="fi-FI" noProof="0"/>
              <a:t>Muokkaa ots. perustyyl. napsautt.</a:t>
            </a:r>
          </a:p>
        </p:txBody>
      </p:sp>
      <p:sp>
        <p:nvSpPr>
          <p:cNvPr id="7" name="Text Placeholder 2">
            <a:extLst>
              <a:ext uri="{FF2B5EF4-FFF2-40B4-BE49-F238E27FC236}">
                <a16:creationId xmlns:a16="http://schemas.microsoft.com/office/drawing/2014/main" id="{B2C0A7D2-0897-8473-D2C6-11B74FA41B2B}"/>
              </a:ext>
            </a:extLst>
          </p:cNvPr>
          <p:cNvSpPr>
            <a:spLocks noGrp="1"/>
          </p:cNvSpPr>
          <p:nvPr>
            <p:ph type="body" idx="1"/>
          </p:nvPr>
        </p:nvSpPr>
        <p:spPr>
          <a:xfrm>
            <a:off x="766764" y="4652941"/>
            <a:ext cx="5113212" cy="1368347"/>
          </a:xfrm>
        </p:spPr>
        <p:txBody>
          <a:bodyPr/>
          <a:lstStyle>
            <a:lvl1pPr marL="0" indent="0" algn="l">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Tree>
    <p:extLst>
      <p:ext uri="{BB962C8B-B14F-4D97-AF65-F5344CB8AC3E}">
        <p14:creationId xmlns:p14="http://schemas.microsoft.com/office/powerpoint/2010/main" val="89565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7.11.2023</a:t>
            </a:fld>
            <a:endParaRPr lang="fi-FI"/>
          </a:p>
        </p:txBody>
      </p:sp>
      <p:sp>
        <p:nvSpPr>
          <p:cNvPr id="4" name="Footer Placeholder 3"/>
          <p:cNvSpPr>
            <a:spLocks noGrp="1"/>
          </p:cNvSpPr>
          <p:nvPr>
            <p:ph type="ftr" sz="quarter" idx="11"/>
          </p:nvPr>
        </p:nvSpPr>
        <p:spPr/>
        <p:txBody>
          <a:bodyPr/>
          <a:lstStyle/>
          <a:p>
            <a:r>
              <a:rPr lang="fi-FI"/>
              <a:t>© HYVIL Hyvinvointialueyhtiö</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4050716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7.11.2023</a:t>
            </a:fld>
            <a:endParaRPr lang="fi-FI"/>
          </a:p>
        </p:txBody>
      </p:sp>
      <p:sp>
        <p:nvSpPr>
          <p:cNvPr id="3" name="Footer Placeholder 2"/>
          <p:cNvSpPr>
            <a:spLocks noGrp="1"/>
          </p:cNvSpPr>
          <p:nvPr>
            <p:ph type="ftr" sz="quarter" idx="11"/>
          </p:nvPr>
        </p:nvSpPr>
        <p:spPr/>
        <p:txBody>
          <a:bodyPr/>
          <a:lstStyle/>
          <a:p>
            <a:r>
              <a:rPr lang="fi-FI"/>
              <a:t>© HYVIL Hyvinvointialueyhtiö</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123868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Lopetus Rinki">
    <p:bg>
      <p:bgPr>
        <a:solidFill>
          <a:schemeClr val="accent1"/>
        </a:solidFill>
        <a:effectLst/>
      </p:bgPr>
    </p:bg>
    <p:spTree>
      <p:nvGrpSpPr>
        <p:cNvPr id="1" name=""/>
        <p:cNvGrpSpPr/>
        <p:nvPr/>
      </p:nvGrpSpPr>
      <p:grpSpPr>
        <a:xfrm>
          <a:off x="0" y="0"/>
          <a:ext cx="0" cy="0"/>
          <a:chOff x="0" y="0"/>
          <a:chExt cx="0" cy="0"/>
        </a:xfrm>
      </p:grpSpPr>
      <p:pic>
        <p:nvPicPr>
          <p:cNvPr id="20" name="Kuva 19">
            <a:extLst>
              <a:ext uri="{FF2B5EF4-FFF2-40B4-BE49-F238E27FC236}">
                <a16:creationId xmlns:a16="http://schemas.microsoft.com/office/drawing/2014/main" id="{D6CF1CEC-49E6-B08B-E8AA-97597C33D11D}"/>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9443" y="-243408"/>
            <a:ext cx="7793113" cy="7344816"/>
          </a:xfrm>
          <a:prstGeom prst="rect">
            <a:avLst/>
          </a:prstGeom>
        </p:spPr>
      </p:pic>
    </p:spTree>
    <p:extLst>
      <p:ext uri="{BB962C8B-B14F-4D97-AF65-F5344CB8AC3E}">
        <p14:creationId xmlns:p14="http://schemas.microsoft.com/office/powerpoint/2010/main" val="40244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Lopetus Sydän">
    <p:bg>
      <p:bgPr>
        <a:solidFill>
          <a:schemeClr val="accent4"/>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81C2AAF-5770-7103-757C-CF38D4505140}"/>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9576" y="311788"/>
            <a:ext cx="7560918" cy="6546211"/>
          </a:xfrm>
          <a:prstGeom prst="rect">
            <a:avLst/>
          </a:prstGeom>
        </p:spPr>
      </p:pic>
    </p:spTree>
    <p:extLst>
      <p:ext uri="{BB962C8B-B14F-4D97-AF65-F5344CB8AC3E}">
        <p14:creationId xmlns:p14="http://schemas.microsoft.com/office/powerpoint/2010/main" val="37420572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opetus Alue">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6FE04CE-633D-87C4-E1B2-037F900B8DDB}"/>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361" y="-126115"/>
            <a:ext cx="11700604" cy="7227523"/>
          </a:xfrm>
          <a:prstGeom prst="rect">
            <a:avLst/>
          </a:prstGeom>
        </p:spPr>
      </p:pic>
    </p:spTree>
    <p:extLst>
      <p:ext uri="{BB962C8B-B14F-4D97-AF65-F5344CB8AC3E}">
        <p14:creationId xmlns:p14="http://schemas.microsoft.com/office/powerpoint/2010/main" val="19181391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1_Kiitos avoin lisenssi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2132752"/>
            <a:ext cx="8065541" cy="1008660"/>
          </a:xfrm>
        </p:spPr>
        <p:txBody>
          <a:bodyPr anchor="t" anchorCtr="0">
            <a:noAutofit/>
          </a:bodyPr>
          <a:lstStyle>
            <a:lvl1pPr algn="l">
              <a:defRPr sz="6000" b="1">
                <a:solidFill>
                  <a:schemeClr val="bg1"/>
                </a:solidFill>
                <a:latin typeface="+mj-lt"/>
              </a:defRPr>
            </a:lvl1pPr>
          </a:lstStyle>
          <a:p>
            <a:r>
              <a:rPr lang="fi-FI" noProof="0"/>
              <a:t>Kiitos</a:t>
            </a:r>
          </a:p>
        </p:txBody>
      </p:sp>
      <p:sp>
        <p:nvSpPr>
          <p:cNvPr id="3" name="Subtitle 2"/>
          <p:cNvSpPr>
            <a:spLocks noGrp="1"/>
          </p:cNvSpPr>
          <p:nvPr>
            <p:ph type="subTitle" idx="1" hasCustomPrompt="1"/>
          </p:nvPr>
        </p:nvSpPr>
        <p:spPr>
          <a:xfrm>
            <a:off x="766763" y="3428932"/>
            <a:ext cx="8065541" cy="2448340"/>
          </a:xfrm>
        </p:spPr>
        <p:txBody>
          <a:bodyPr>
            <a:noAutofit/>
          </a:bodyPr>
          <a:lstStyle>
            <a:lvl1pPr marL="0" indent="0" algn="l">
              <a:spcBef>
                <a:spcPts val="200"/>
              </a:spcBef>
              <a:buNone/>
              <a:defRPr sz="2400">
                <a:solidFill>
                  <a:schemeClr val="bg1"/>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pic>
        <p:nvPicPr>
          <p:cNvPr id="20" name="Kuva 19" descr="Kuva, joka sisältää kohteen teksti, clipart-kuva, näyttökuva&#10;&#10;Kuvaus luotu automaattisesti">
            <a:hlinkClick r:id="rId2"/>
            <a:extLst>
              <a:ext uri="{FF2B5EF4-FFF2-40B4-BE49-F238E27FC236}">
                <a16:creationId xmlns:a16="http://schemas.microsoft.com/office/drawing/2014/main" id="{0832C907-EF31-2B28-8287-24B6C8505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 y="5877272"/>
            <a:ext cx="1118618" cy="469393"/>
          </a:xfrm>
          <a:prstGeom prst="rect">
            <a:avLst/>
          </a:prstGeom>
        </p:spPr>
      </p:pic>
      <p:sp>
        <p:nvSpPr>
          <p:cNvPr id="21" name="TextBox 12">
            <a:hlinkClick r:id="rId4"/>
            <a:extLst>
              <a:ext uri="{FF2B5EF4-FFF2-40B4-BE49-F238E27FC236}">
                <a16:creationId xmlns:a16="http://schemas.microsoft.com/office/drawing/2014/main" id="{50C08D12-DF19-865A-946E-9F3C8C3F11F5}"/>
              </a:ext>
            </a:extLst>
          </p:cNvPr>
          <p:cNvSpPr txBox="1"/>
          <p:nvPr userDrawn="1"/>
        </p:nvSpPr>
        <p:spPr>
          <a:xfrm>
            <a:off x="9828149" y="6038888"/>
            <a:ext cx="1596591" cy="307777"/>
          </a:xfrm>
          <a:prstGeom prst="rect">
            <a:avLst/>
          </a:prstGeom>
          <a:noFill/>
        </p:spPr>
        <p:txBody>
          <a:bodyPr wrap="none" lIns="0" tIns="0" rIns="0" bIns="0" rtlCol="0">
            <a:spAutoFit/>
          </a:bodyPr>
          <a:lstStyle/>
          <a:p>
            <a:pPr algn="r"/>
            <a:r>
              <a:rPr lang="fi-FI" sz="2000" b="1" u="none">
                <a:solidFill>
                  <a:schemeClr val="bg1"/>
                </a:solidFill>
                <a:latin typeface="+mn-lt"/>
              </a:rPr>
              <a:t>www.hyvil.fi</a:t>
            </a:r>
          </a:p>
        </p:txBody>
      </p:sp>
      <p:pic>
        <p:nvPicPr>
          <p:cNvPr id="4" name="Kuva 3" descr="Kuva, joka sisältää kohteen nuoli&#10;&#10;Kuvaus luotu automaattisesti">
            <a:extLst>
              <a:ext uri="{FF2B5EF4-FFF2-40B4-BE49-F238E27FC236}">
                <a16:creationId xmlns:a16="http://schemas.microsoft.com/office/drawing/2014/main" id="{2AC125A6-816D-F3A3-1400-D877C75DCF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16280" y="-99392"/>
            <a:ext cx="3234051" cy="3048013"/>
          </a:xfrm>
          <a:prstGeom prst="rect">
            <a:avLst/>
          </a:prstGeom>
        </p:spPr>
      </p:pic>
    </p:spTree>
    <p:extLst>
      <p:ext uri="{BB962C8B-B14F-4D97-AF65-F5344CB8AC3E}">
        <p14:creationId xmlns:p14="http://schemas.microsoft.com/office/powerpoint/2010/main" val="41378294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Kiitos avoin lisenssi iso rink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052736"/>
            <a:ext cx="5113213" cy="1008660"/>
          </a:xfrm>
        </p:spPr>
        <p:txBody>
          <a:bodyPr anchor="t" anchorCtr="0">
            <a:noAutofit/>
          </a:bodyPr>
          <a:lstStyle>
            <a:lvl1pPr algn="l">
              <a:defRPr sz="6000" b="1">
                <a:solidFill>
                  <a:schemeClr val="bg1"/>
                </a:solidFill>
                <a:latin typeface="+mj-lt"/>
              </a:defRPr>
            </a:lvl1pPr>
          </a:lstStyle>
          <a:p>
            <a:r>
              <a:rPr lang="fi-FI" noProof="0"/>
              <a:t>Kiitos</a:t>
            </a:r>
          </a:p>
        </p:txBody>
      </p:sp>
      <p:sp>
        <p:nvSpPr>
          <p:cNvPr id="3" name="Subtitle 2"/>
          <p:cNvSpPr>
            <a:spLocks noGrp="1"/>
          </p:cNvSpPr>
          <p:nvPr>
            <p:ph type="subTitle" idx="1" hasCustomPrompt="1"/>
          </p:nvPr>
        </p:nvSpPr>
        <p:spPr>
          <a:xfrm>
            <a:off x="766763" y="2348916"/>
            <a:ext cx="5113213" cy="2304324"/>
          </a:xfrm>
        </p:spPr>
        <p:txBody>
          <a:bodyPr>
            <a:noAutofit/>
          </a:bodyPr>
          <a:lstStyle>
            <a:lvl1pPr marL="0" indent="0" algn="l">
              <a:spcBef>
                <a:spcPts val="200"/>
              </a:spcBef>
              <a:buNone/>
              <a:defRPr sz="2400">
                <a:solidFill>
                  <a:schemeClr val="bg1"/>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pic>
        <p:nvPicPr>
          <p:cNvPr id="20" name="Kuva 19" descr="Kuva, joka sisältää kohteen teksti, clipart-kuva, näyttökuva&#10;&#10;Kuvaus luotu automaattisesti">
            <a:hlinkClick r:id="rId2"/>
            <a:extLst>
              <a:ext uri="{FF2B5EF4-FFF2-40B4-BE49-F238E27FC236}">
                <a16:creationId xmlns:a16="http://schemas.microsoft.com/office/drawing/2014/main" id="{0832C907-EF31-2B28-8287-24B6C8505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 y="5877272"/>
            <a:ext cx="1118618" cy="469393"/>
          </a:xfrm>
          <a:prstGeom prst="rect">
            <a:avLst/>
          </a:prstGeom>
        </p:spPr>
      </p:pic>
      <p:pic>
        <p:nvPicPr>
          <p:cNvPr id="4" name="Kuva 3" descr="Kuva, joka sisältää kohteen nuoli&#10;&#10;Kuvaus luotu automaattisesti">
            <a:extLst>
              <a:ext uri="{FF2B5EF4-FFF2-40B4-BE49-F238E27FC236}">
                <a16:creationId xmlns:a16="http://schemas.microsoft.com/office/drawing/2014/main" id="{2AC125A6-816D-F3A3-1400-D877C75DCF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19769" y="188640"/>
            <a:ext cx="6512935" cy="6138280"/>
          </a:xfrm>
          <a:prstGeom prst="rect">
            <a:avLst/>
          </a:prstGeom>
        </p:spPr>
      </p:pic>
      <p:sp>
        <p:nvSpPr>
          <p:cNvPr id="21" name="TextBox 12">
            <a:hlinkClick r:id="rId5"/>
            <a:extLst>
              <a:ext uri="{FF2B5EF4-FFF2-40B4-BE49-F238E27FC236}">
                <a16:creationId xmlns:a16="http://schemas.microsoft.com/office/drawing/2014/main" id="{50C08D12-DF19-865A-946E-9F3C8C3F11F5}"/>
              </a:ext>
            </a:extLst>
          </p:cNvPr>
          <p:cNvSpPr txBox="1"/>
          <p:nvPr userDrawn="1"/>
        </p:nvSpPr>
        <p:spPr>
          <a:xfrm>
            <a:off x="9828149" y="6038888"/>
            <a:ext cx="1596591" cy="307777"/>
          </a:xfrm>
          <a:prstGeom prst="rect">
            <a:avLst/>
          </a:prstGeom>
          <a:noFill/>
        </p:spPr>
        <p:txBody>
          <a:bodyPr wrap="none" lIns="0" tIns="0" rIns="0" bIns="0" rtlCol="0">
            <a:spAutoFit/>
          </a:bodyPr>
          <a:lstStyle/>
          <a:p>
            <a:pPr algn="r"/>
            <a:r>
              <a:rPr lang="fi-FI" sz="2000" b="1" u="none">
                <a:solidFill>
                  <a:schemeClr val="bg1"/>
                </a:solidFill>
                <a:latin typeface="+mn-lt"/>
              </a:rPr>
              <a:t>www.hyvil.fi</a:t>
            </a:r>
          </a:p>
        </p:txBody>
      </p:sp>
    </p:spTree>
    <p:extLst>
      <p:ext uri="{BB962C8B-B14F-4D97-AF65-F5344CB8AC3E}">
        <p14:creationId xmlns:p14="http://schemas.microsoft.com/office/powerpoint/2010/main" val="20273987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Kiitos rajattu lisenssi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400" y="2132856"/>
            <a:ext cx="7993533" cy="1008660"/>
          </a:xfrm>
        </p:spPr>
        <p:txBody>
          <a:bodyPr anchor="t" anchorCtr="0">
            <a:noAutofit/>
          </a:bodyPr>
          <a:lstStyle>
            <a:lvl1pPr algn="l">
              <a:defRPr sz="6000" b="1">
                <a:solidFill>
                  <a:schemeClr val="bg1"/>
                </a:solidFill>
                <a:latin typeface="+mj-lt"/>
              </a:defRPr>
            </a:lvl1pPr>
          </a:lstStyle>
          <a:p>
            <a:r>
              <a:rPr lang="fi-FI" noProof="0"/>
              <a:t>Kiitos</a:t>
            </a:r>
          </a:p>
        </p:txBody>
      </p:sp>
      <p:sp>
        <p:nvSpPr>
          <p:cNvPr id="3" name="Subtitle 2"/>
          <p:cNvSpPr>
            <a:spLocks noGrp="1"/>
          </p:cNvSpPr>
          <p:nvPr>
            <p:ph type="subTitle" idx="1" hasCustomPrompt="1"/>
          </p:nvPr>
        </p:nvSpPr>
        <p:spPr>
          <a:xfrm>
            <a:off x="695400" y="3429036"/>
            <a:ext cx="7993533" cy="1621484"/>
          </a:xfrm>
        </p:spPr>
        <p:txBody>
          <a:bodyPr>
            <a:noAutofit/>
          </a:bodyPr>
          <a:lstStyle>
            <a:lvl1pPr marL="0" indent="0" algn="l">
              <a:spcBef>
                <a:spcPts val="200"/>
              </a:spcBef>
              <a:buNone/>
              <a:defRPr sz="2400">
                <a:solidFill>
                  <a:schemeClr val="bg1"/>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11" name="TextBox 12">
            <a:hlinkClick r:id="rId2"/>
            <a:extLst>
              <a:ext uri="{FF2B5EF4-FFF2-40B4-BE49-F238E27FC236}">
                <a16:creationId xmlns:a16="http://schemas.microsoft.com/office/drawing/2014/main" id="{1E33A53B-CD10-8760-CCBF-8F1177CAAC5F}"/>
              </a:ext>
            </a:extLst>
          </p:cNvPr>
          <p:cNvSpPr txBox="1"/>
          <p:nvPr/>
        </p:nvSpPr>
        <p:spPr>
          <a:xfrm>
            <a:off x="9828149" y="6038888"/>
            <a:ext cx="1596591" cy="307777"/>
          </a:xfrm>
          <a:prstGeom prst="rect">
            <a:avLst/>
          </a:prstGeom>
          <a:noFill/>
        </p:spPr>
        <p:txBody>
          <a:bodyPr wrap="none" lIns="0" tIns="0" rIns="0" bIns="0" rtlCol="0">
            <a:spAutoFit/>
          </a:bodyPr>
          <a:lstStyle/>
          <a:p>
            <a:pPr algn="r"/>
            <a:r>
              <a:rPr lang="fi-FI" sz="2000" b="1" u="none">
                <a:solidFill>
                  <a:schemeClr val="bg1"/>
                </a:solidFill>
                <a:latin typeface="+mn-lt"/>
              </a:rPr>
              <a:t>www.hyvil.fi</a:t>
            </a:r>
          </a:p>
        </p:txBody>
      </p:sp>
      <p:pic>
        <p:nvPicPr>
          <p:cNvPr id="20" name="Kuva 19" descr="Kuva, joka sisältää kohteen nuoli&#10;&#10;Kuvaus luotu automaattisesti">
            <a:extLst>
              <a:ext uri="{FF2B5EF4-FFF2-40B4-BE49-F238E27FC236}">
                <a16:creationId xmlns:a16="http://schemas.microsoft.com/office/drawing/2014/main" id="{D6CF1CEC-49E6-B08B-E8AA-97597C33D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6280" y="-99392"/>
            <a:ext cx="3234051" cy="3048013"/>
          </a:xfrm>
          <a:prstGeom prst="rect">
            <a:avLst/>
          </a:prstGeom>
        </p:spPr>
      </p:pic>
      <p:pic>
        <p:nvPicPr>
          <p:cNvPr id="22" name="Kuva 21" descr="Kuva, joka sisältää kohteen teksti, clipart-kuva&#10;&#10;Kuvaus luotu automaattisesti">
            <a:hlinkClick r:id="rId4"/>
            <a:extLst>
              <a:ext uri="{FF2B5EF4-FFF2-40B4-BE49-F238E27FC236}">
                <a16:creationId xmlns:a16="http://schemas.microsoft.com/office/drawing/2014/main" id="{88D03639-115D-30B9-7CF7-89DAA3618D8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9530" y="5877272"/>
            <a:ext cx="1118618" cy="469393"/>
          </a:xfrm>
          <a:prstGeom prst="rect">
            <a:avLst/>
          </a:prstGeom>
        </p:spPr>
      </p:pic>
    </p:spTree>
    <p:extLst>
      <p:ext uri="{BB962C8B-B14F-4D97-AF65-F5344CB8AC3E}">
        <p14:creationId xmlns:p14="http://schemas.microsoft.com/office/powerpoint/2010/main" val="26182997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itaatti-vaaleanvihreä">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51982" y="1196751"/>
            <a:ext cx="5473255" cy="2376265"/>
          </a:xfrm>
        </p:spPr>
        <p:txBody>
          <a:bodyPr/>
          <a:lstStyle>
            <a:lvl1pPr>
              <a:defRPr sz="3200" b="1">
                <a:solidFill>
                  <a:schemeClr val="tx2"/>
                </a:solidFill>
                <a:latin typeface="+mj-lt"/>
              </a:defRPr>
            </a:lvl1pPr>
          </a:lstStyle>
          <a:p>
            <a:r>
              <a:rPr lang="fi-FI" noProof="0"/>
              <a:t>Muokkaa ots. perustyyl. napsautt.</a:t>
            </a:r>
          </a:p>
        </p:txBody>
      </p:sp>
      <p:sp>
        <p:nvSpPr>
          <p:cNvPr id="3" name="Content Placeholder 2"/>
          <p:cNvSpPr>
            <a:spLocks noGrp="1"/>
          </p:cNvSpPr>
          <p:nvPr>
            <p:ph sz="half" idx="1"/>
          </p:nvPr>
        </p:nvSpPr>
        <p:spPr>
          <a:xfrm>
            <a:off x="5951983" y="3933057"/>
            <a:ext cx="5473253" cy="1656184"/>
          </a:xfrm>
        </p:spPr>
        <p:txBody>
          <a:bodyPr/>
          <a:lstStyle>
            <a:lvl1pPr marL="0" indent="0" algn="l">
              <a:buNone/>
              <a:defRPr/>
            </a:lvl1pPr>
            <a:lvl2pPr marL="444500" indent="0" algn="l">
              <a:buNone/>
              <a:defRPr/>
            </a:lvl2pPr>
            <a:lvl3pPr marL="898525" indent="0" algn="l">
              <a:buNone/>
              <a:defRPr/>
            </a:lvl3pPr>
            <a:lvl4pPr marL="895350" indent="0" algn="l">
              <a:buNone/>
              <a:defRPr/>
            </a:lvl4pPr>
            <a:lvl5pPr marL="895350" indent="0" algn="l">
              <a:buNone/>
              <a:defRPr/>
            </a:lvl5pPr>
          </a:lstStyle>
          <a:p>
            <a:pPr lvl="0"/>
            <a:r>
              <a:rPr lang="fi-FI" noProof="0"/>
              <a:t>Muokkaa tekstin perustyylejä napsauttamalla</a:t>
            </a:r>
          </a:p>
        </p:txBody>
      </p:sp>
      <p:sp>
        <p:nvSpPr>
          <p:cNvPr id="5" name="Date Placeholder 4"/>
          <p:cNvSpPr>
            <a:spLocks noGrp="1"/>
          </p:cNvSpPr>
          <p:nvPr>
            <p:ph type="dt" sz="half" idx="10"/>
          </p:nvPr>
        </p:nvSpPr>
        <p:spPr/>
        <p:txBody>
          <a:bodyPr/>
          <a:lstStyle/>
          <a:p>
            <a:fld id="{95918B7E-B6F8-4789-A44C-228A8CD5AB6B}" type="datetime1">
              <a:rPr lang="fi-FI" smtClean="0"/>
              <a:t>7.11.2023</a:t>
            </a:fld>
            <a:endParaRPr lang="fi-FI"/>
          </a:p>
        </p:txBody>
      </p:sp>
      <p:sp>
        <p:nvSpPr>
          <p:cNvPr id="6" name="Footer Placeholder 5"/>
          <p:cNvSpPr>
            <a:spLocks noGrp="1"/>
          </p:cNvSpPr>
          <p:nvPr>
            <p:ph type="ftr" sz="quarter" idx="11"/>
          </p:nvPr>
        </p:nvSpPr>
        <p:spPr/>
        <p:txBody>
          <a:bodyPr/>
          <a:lstStyle/>
          <a:p>
            <a:r>
              <a:rPr lang="fi-FI"/>
              <a:t>© HYVIL Hyvinvointialueyhtiö</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196826"/>
            <a:ext cx="4973383" cy="4392414"/>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38953073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2132752"/>
            <a:ext cx="8065541" cy="1008660"/>
          </a:xfrm>
        </p:spPr>
        <p:txBody>
          <a:bodyPr anchor="t" anchorCtr="0">
            <a:noAutofit/>
          </a:bodyPr>
          <a:lstStyle>
            <a:lvl1pPr algn="l">
              <a:defRPr sz="6000" b="1">
                <a:solidFill>
                  <a:schemeClr val="tx2"/>
                </a:solidFill>
                <a:latin typeface="+mj-lt"/>
              </a:defRPr>
            </a:lvl1pPr>
          </a:lstStyle>
          <a:p>
            <a:r>
              <a:rPr lang="fi-FI" noProof="0"/>
              <a:t>Kiitos</a:t>
            </a:r>
          </a:p>
        </p:txBody>
      </p:sp>
      <p:sp>
        <p:nvSpPr>
          <p:cNvPr id="3" name="Subtitle 2"/>
          <p:cNvSpPr>
            <a:spLocks noGrp="1"/>
          </p:cNvSpPr>
          <p:nvPr>
            <p:ph type="subTitle" idx="1" hasCustomPrompt="1"/>
          </p:nvPr>
        </p:nvSpPr>
        <p:spPr>
          <a:xfrm>
            <a:off x="766763" y="3428932"/>
            <a:ext cx="8065541" cy="2448340"/>
          </a:xfrm>
        </p:spPr>
        <p:txBody>
          <a:bodyPr>
            <a:noAutofit/>
          </a:bodyPr>
          <a:lstStyle>
            <a:lvl1pPr marL="0" indent="0" algn="l">
              <a:spcBef>
                <a:spcPts val="200"/>
              </a:spcBef>
              <a:buNone/>
              <a:defRPr sz="2400">
                <a:solidFill>
                  <a:schemeClr val="tx2"/>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pic>
        <p:nvPicPr>
          <p:cNvPr id="20" name="Kuva 19" descr="Kuva, joka sisältää kohteen teksti, clipart-kuva, näyttökuva&#10;&#10;Kuvaus luotu automaattisesti">
            <a:hlinkClick r:id="rId2"/>
            <a:extLst>
              <a:ext uri="{FF2B5EF4-FFF2-40B4-BE49-F238E27FC236}">
                <a16:creationId xmlns:a16="http://schemas.microsoft.com/office/drawing/2014/main" id="{0832C907-EF31-2B28-8287-24B6C8505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 y="5877272"/>
            <a:ext cx="1118618" cy="469393"/>
          </a:xfrm>
          <a:prstGeom prst="rect">
            <a:avLst/>
          </a:prstGeom>
        </p:spPr>
      </p:pic>
      <p:sp>
        <p:nvSpPr>
          <p:cNvPr id="21" name="TextBox 12">
            <a:hlinkClick r:id="rId4"/>
            <a:extLst>
              <a:ext uri="{FF2B5EF4-FFF2-40B4-BE49-F238E27FC236}">
                <a16:creationId xmlns:a16="http://schemas.microsoft.com/office/drawing/2014/main" id="{50C08D12-DF19-865A-946E-9F3C8C3F11F5}"/>
              </a:ext>
            </a:extLst>
          </p:cNvPr>
          <p:cNvSpPr txBox="1"/>
          <p:nvPr userDrawn="1"/>
        </p:nvSpPr>
        <p:spPr>
          <a:xfrm>
            <a:off x="9828149" y="6038888"/>
            <a:ext cx="1596591" cy="307777"/>
          </a:xfrm>
          <a:prstGeom prst="rect">
            <a:avLst/>
          </a:prstGeom>
          <a:noFill/>
        </p:spPr>
        <p:txBody>
          <a:bodyPr wrap="none" lIns="0" tIns="0" rIns="0" bIns="0" rtlCol="0">
            <a:spAutoFit/>
          </a:bodyPr>
          <a:lstStyle/>
          <a:p>
            <a:pPr algn="r"/>
            <a:r>
              <a:rPr lang="fi-FI" sz="2000" b="1" u="none">
                <a:solidFill>
                  <a:schemeClr val="tx2"/>
                </a:solidFill>
                <a:latin typeface="+mn-lt"/>
              </a:rPr>
              <a:t>www.hyvil.fi</a:t>
            </a:r>
          </a:p>
        </p:txBody>
      </p:sp>
      <p:pic>
        <p:nvPicPr>
          <p:cNvPr id="22" name="Kuva 21">
            <a:extLst>
              <a:ext uri="{FF2B5EF4-FFF2-40B4-BE49-F238E27FC236}">
                <a16:creationId xmlns:a16="http://schemas.microsoft.com/office/drawing/2014/main" id="{98DCDCD3-DD6B-97B4-0654-40FAFDA56972}"/>
              </a:ext>
              <a:ext uri="{C183D7F6-B498-43B3-948B-1728B52AA6E4}">
                <adec:decorative xmlns:adec="http://schemas.microsoft.com/office/drawing/2017/decorative" val="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16280" y="-88447"/>
            <a:ext cx="3273719" cy="3085399"/>
          </a:xfrm>
          <a:prstGeom prst="rect">
            <a:avLst/>
          </a:prstGeom>
        </p:spPr>
      </p:pic>
    </p:spTree>
    <p:extLst>
      <p:ext uri="{BB962C8B-B14F-4D97-AF65-F5344CB8AC3E}">
        <p14:creationId xmlns:p14="http://schemas.microsoft.com/office/powerpoint/2010/main" val="9684579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Kiitos avoin lisenssi sydä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268760"/>
            <a:ext cx="5041205" cy="1008660"/>
          </a:xfrm>
        </p:spPr>
        <p:txBody>
          <a:bodyPr anchor="t" anchorCtr="0">
            <a:noAutofit/>
          </a:bodyPr>
          <a:lstStyle>
            <a:lvl1pPr algn="l">
              <a:defRPr sz="6000" b="1">
                <a:solidFill>
                  <a:schemeClr val="tx2"/>
                </a:solidFill>
                <a:latin typeface="+mj-lt"/>
              </a:defRPr>
            </a:lvl1pPr>
          </a:lstStyle>
          <a:p>
            <a:r>
              <a:rPr lang="fi-FI" noProof="0"/>
              <a:t>Kiitos</a:t>
            </a:r>
          </a:p>
        </p:txBody>
      </p:sp>
      <p:sp>
        <p:nvSpPr>
          <p:cNvPr id="3" name="Subtitle 2"/>
          <p:cNvSpPr>
            <a:spLocks noGrp="1"/>
          </p:cNvSpPr>
          <p:nvPr>
            <p:ph type="subTitle" idx="1" hasCustomPrompt="1"/>
          </p:nvPr>
        </p:nvSpPr>
        <p:spPr>
          <a:xfrm>
            <a:off x="766763" y="2564940"/>
            <a:ext cx="5041205" cy="2448340"/>
          </a:xfrm>
        </p:spPr>
        <p:txBody>
          <a:bodyPr>
            <a:noAutofit/>
          </a:bodyPr>
          <a:lstStyle>
            <a:lvl1pPr marL="0" indent="0" algn="l">
              <a:spcBef>
                <a:spcPts val="200"/>
              </a:spcBef>
              <a:buNone/>
              <a:defRPr sz="2400">
                <a:solidFill>
                  <a:schemeClr val="tx2"/>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pic>
        <p:nvPicPr>
          <p:cNvPr id="20" name="Kuva 19" descr="Kuva, joka sisältää kohteen teksti, clipart-kuva, näyttökuva&#10;&#10;Kuvaus luotu automaattisesti">
            <a:hlinkClick r:id="rId2"/>
            <a:extLst>
              <a:ext uri="{FF2B5EF4-FFF2-40B4-BE49-F238E27FC236}">
                <a16:creationId xmlns:a16="http://schemas.microsoft.com/office/drawing/2014/main" id="{0832C907-EF31-2B28-8287-24B6C8505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 y="5877272"/>
            <a:ext cx="1118618" cy="469393"/>
          </a:xfrm>
          <a:prstGeom prst="rect">
            <a:avLst/>
          </a:prstGeom>
        </p:spPr>
      </p:pic>
      <p:sp>
        <p:nvSpPr>
          <p:cNvPr id="21" name="TextBox 12">
            <a:hlinkClick r:id="rId4"/>
            <a:extLst>
              <a:ext uri="{FF2B5EF4-FFF2-40B4-BE49-F238E27FC236}">
                <a16:creationId xmlns:a16="http://schemas.microsoft.com/office/drawing/2014/main" id="{50C08D12-DF19-865A-946E-9F3C8C3F11F5}"/>
              </a:ext>
            </a:extLst>
          </p:cNvPr>
          <p:cNvSpPr txBox="1"/>
          <p:nvPr userDrawn="1"/>
        </p:nvSpPr>
        <p:spPr>
          <a:xfrm>
            <a:off x="9828149" y="6038888"/>
            <a:ext cx="1596591" cy="307777"/>
          </a:xfrm>
          <a:prstGeom prst="rect">
            <a:avLst/>
          </a:prstGeom>
          <a:noFill/>
        </p:spPr>
        <p:txBody>
          <a:bodyPr wrap="none" lIns="0" tIns="0" rIns="0" bIns="0" rtlCol="0">
            <a:spAutoFit/>
          </a:bodyPr>
          <a:lstStyle/>
          <a:p>
            <a:pPr algn="r"/>
            <a:r>
              <a:rPr lang="fi-FI" sz="2000" b="1" u="none">
                <a:solidFill>
                  <a:schemeClr val="tx2"/>
                </a:solidFill>
                <a:latin typeface="+mn-lt"/>
              </a:rPr>
              <a:t>www.hyvil.fi</a:t>
            </a:r>
          </a:p>
        </p:txBody>
      </p:sp>
      <p:pic>
        <p:nvPicPr>
          <p:cNvPr id="5" name="Kuva 4">
            <a:extLst>
              <a:ext uri="{FF2B5EF4-FFF2-40B4-BE49-F238E27FC236}">
                <a16:creationId xmlns:a16="http://schemas.microsoft.com/office/drawing/2014/main" id="{F338A2F4-737D-0515-4910-DBC195C44ECB}"/>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8434"/>
          <a:stretch/>
        </p:blipFill>
        <p:spPr>
          <a:xfrm>
            <a:off x="5519936" y="332656"/>
            <a:ext cx="6898776" cy="5472608"/>
          </a:xfrm>
          <a:prstGeom prst="rect">
            <a:avLst/>
          </a:prstGeom>
        </p:spPr>
      </p:pic>
    </p:spTree>
    <p:extLst>
      <p:ext uri="{BB962C8B-B14F-4D97-AF65-F5344CB8AC3E}">
        <p14:creationId xmlns:p14="http://schemas.microsoft.com/office/powerpoint/2010/main" val="4009748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1_Kiitos rajattu lisenssi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400" y="2132752"/>
            <a:ext cx="7633493" cy="1008660"/>
          </a:xfrm>
        </p:spPr>
        <p:txBody>
          <a:bodyPr anchor="t" anchorCtr="0">
            <a:noAutofit/>
          </a:bodyPr>
          <a:lstStyle>
            <a:lvl1pPr algn="l">
              <a:defRPr sz="6000" b="1">
                <a:solidFill>
                  <a:schemeClr val="tx2"/>
                </a:solidFill>
                <a:latin typeface="+mj-lt"/>
              </a:defRPr>
            </a:lvl1pPr>
          </a:lstStyle>
          <a:p>
            <a:r>
              <a:rPr lang="fi-FI" noProof="0"/>
              <a:t>Kiitos</a:t>
            </a:r>
          </a:p>
        </p:txBody>
      </p:sp>
      <p:sp>
        <p:nvSpPr>
          <p:cNvPr id="3" name="Subtitle 2"/>
          <p:cNvSpPr>
            <a:spLocks noGrp="1"/>
          </p:cNvSpPr>
          <p:nvPr>
            <p:ph type="subTitle" idx="1" hasCustomPrompt="1"/>
          </p:nvPr>
        </p:nvSpPr>
        <p:spPr>
          <a:xfrm>
            <a:off x="695400" y="3428932"/>
            <a:ext cx="7633493" cy="2448340"/>
          </a:xfrm>
        </p:spPr>
        <p:txBody>
          <a:bodyPr>
            <a:noAutofit/>
          </a:bodyPr>
          <a:lstStyle>
            <a:lvl1pPr marL="0" indent="0" algn="l">
              <a:spcBef>
                <a:spcPts val="200"/>
              </a:spcBef>
              <a:buNone/>
              <a:defRPr sz="2400" b="0">
                <a:solidFill>
                  <a:schemeClr val="tx2"/>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pic>
        <p:nvPicPr>
          <p:cNvPr id="19" name="Kuva 18" descr="Kuva, joka sisältää kohteen teksti, clipart-kuva&#10;&#10;Kuvaus luotu automaattisesti">
            <a:hlinkClick r:id="rId2"/>
            <a:extLst>
              <a:ext uri="{FF2B5EF4-FFF2-40B4-BE49-F238E27FC236}">
                <a16:creationId xmlns:a16="http://schemas.microsoft.com/office/drawing/2014/main" id="{74BF209F-F839-2781-C71B-03AF63531B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530" y="5877272"/>
            <a:ext cx="1118618" cy="469393"/>
          </a:xfrm>
          <a:prstGeom prst="rect">
            <a:avLst/>
          </a:prstGeom>
        </p:spPr>
      </p:pic>
      <p:sp>
        <p:nvSpPr>
          <p:cNvPr id="20" name="TextBox 12">
            <a:hlinkClick r:id="rId4"/>
            <a:extLst>
              <a:ext uri="{FF2B5EF4-FFF2-40B4-BE49-F238E27FC236}">
                <a16:creationId xmlns:a16="http://schemas.microsoft.com/office/drawing/2014/main" id="{28352674-7648-9968-1EB8-A89295E0688D}"/>
              </a:ext>
            </a:extLst>
          </p:cNvPr>
          <p:cNvSpPr txBox="1"/>
          <p:nvPr userDrawn="1"/>
        </p:nvSpPr>
        <p:spPr>
          <a:xfrm>
            <a:off x="9828149" y="6038888"/>
            <a:ext cx="1596591" cy="307777"/>
          </a:xfrm>
          <a:prstGeom prst="rect">
            <a:avLst/>
          </a:prstGeom>
          <a:noFill/>
        </p:spPr>
        <p:txBody>
          <a:bodyPr wrap="none" lIns="0" tIns="0" rIns="0" bIns="0" rtlCol="0">
            <a:spAutoFit/>
          </a:bodyPr>
          <a:lstStyle/>
          <a:p>
            <a:pPr algn="r"/>
            <a:r>
              <a:rPr lang="fi-FI" sz="2000" b="1" u="none">
                <a:solidFill>
                  <a:schemeClr val="tx2"/>
                </a:solidFill>
                <a:latin typeface="+mn-lt"/>
              </a:rPr>
              <a:t>www.hyvil.fi</a:t>
            </a:r>
          </a:p>
        </p:txBody>
      </p:sp>
      <p:pic>
        <p:nvPicPr>
          <p:cNvPr id="21" name="Kuva 20">
            <a:extLst>
              <a:ext uri="{FF2B5EF4-FFF2-40B4-BE49-F238E27FC236}">
                <a16:creationId xmlns:a16="http://schemas.microsoft.com/office/drawing/2014/main" id="{FCED4875-5577-81D8-DF53-FB11813405AD}"/>
              </a:ext>
              <a:ext uri="{C183D7F6-B498-43B3-948B-1728B52AA6E4}">
                <adec:decorative xmlns:adec="http://schemas.microsoft.com/office/drawing/2017/decorative" val="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16280" y="-88447"/>
            <a:ext cx="3273719" cy="3085399"/>
          </a:xfrm>
          <a:prstGeom prst="rect">
            <a:avLst/>
          </a:prstGeom>
        </p:spPr>
      </p:pic>
    </p:spTree>
    <p:extLst>
      <p:ext uri="{BB962C8B-B14F-4D97-AF65-F5344CB8AC3E}">
        <p14:creationId xmlns:p14="http://schemas.microsoft.com/office/powerpoint/2010/main" val="3848320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1495794"/>
          </a:xfrm>
        </p:spPr>
        <p:txBody>
          <a:bodyPr anchor="t" anchorCtr="0">
            <a:spAutoFit/>
          </a:bodyPr>
          <a:lstStyle>
            <a:lvl1pPr algn="l">
              <a:defRPr sz="5400" b="1">
                <a:solidFill>
                  <a:schemeClr val="bg1"/>
                </a:solidFill>
                <a:latin typeface="+mj-lt"/>
              </a:defRPr>
            </a:lvl1pPr>
          </a:lstStyle>
          <a:p>
            <a:r>
              <a:rPr lang="fi-FI" noProof="0"/>
              <a:t>Muokkaa ots. perustyyl. napsautt.</a:t>
            </a:r>
          </a:p>
        </p:txBody>
      </p:sp>
      <p:pic>
        <p:nvPicPr>
          <p:cNvPr id="9" name="Kuva 8">
            <a:extLst>
              <a:ext uri="{FF2B5EF4-FFF2-40B4-BE49-F238E27FC236}">
                <a16:creationId xmlns:a16="http://schemas.microsoft.com/office/drawing/2014/main" id="{DC1F503E-70D9-156F-A85B-1336E3BA269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sp>
        <p:nvSpPr>
          <p:cNvPr id="10" name="Text Placeholder 12">
            <a:extLst>
              <a:ext uri="{FF2B5EF4-FFF2-40B4-BE49-F238E27FC236}">
                <a16:creationId xmlns:a16="http://schemas.microsoft.com/office/drawing/2014/main" id="{B798DE78-D51C-644F-2CF5-8E98791CD3DC}"/>
              </a:ext>
            </a:extLst>
          </p:cNvPr>
          <p:cNvSpPr>
            <a:spLocks noGrp="1"/>
          </p:cNvSpPr>
          <p:nvPr>
            <p:ph type="body" sz="quarter" idx="21" hasCustomPrompt="1"/>
          </p:nvPr>
        </p:nvSpPr>
        <p:spPr>
          <a:xfrm>
            <a:off x="766763" y="5445224"/>
            <a:ext cx="10658475" cy="792031"/>
          </a:xfrm>
        </p:spPr>
        <p:txBody>
          <a:bodyPr>
            <a:noAutofit/>
          </a:bodyPr>
          <a:lstStyle>
            <a:lvl1pPr marL="0" indent="0">
              <a:buFontTx/>
              <a:buNone/>
              <a:defRPr sz="1800">
                <a:solidFill>
                  <a:schemeClr val="bg1"/>
                </a:solidFill>
                <a:latin typeface="Avenir Next LT Pro Demi" panose="020B0704020202020204" pitchFamily="34" charset="0"/>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3" name="Kuva 2">
            <a:extLst>
              <a:ext uri="{FF2B5EF4-FFF2-40B4-BE49-F238E27FC236}">
                <a16:creationId xmlns:a16="http://schemas.microsoft.com/office/drawing/2014/main" id="{47F1F647-5747-4A00-3687-0B1C1EEDCD0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pic>
        <p:nvPicPr>
          <p:cNvPr id="4" name="Kuva 3">
            <a:extLst>
              <a:ext uri="{FF2B5EF4-FFF2-40B4-BE49-F238E27FC236}">
                <a16:creationId xmlns:a16="http://schemas.microsoft.com/office/drawing/2014/main" id="{8E398AAE-06FA-EFE9-D221-93D763F0DC5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6434" y="432914"/>
            <a:ext cx="2304256" cy="907853"/>
          </a:xfrm>
          <a:prstGeom prst="rect">
            <a:avLst/>
          </a:prstGeom>
        </p:spPr>
      </p:pic>
    </p:spTree>
    <p:extLst>
      <p:ext uri="{BB962C8B-B14F-4D97-AF65-F5344CB8AC3E}">
        <p14:creationId xmlns:p14="http://schemas.microsoft.com/office/powerpoint/2010/main" val="16368389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10" name="Title 1">
            <a:extLst>
              <a:ext uri="{FF2B5EF4-FFF2-40B4-BE49-F238E27FC236}">
                <a16:creationId xmlns:a16="http://schemas.microsoft.com/office/drawing/2014/main" id="{AE2E352E-5E3A-2F5D-D7C4-5A0D26B5A257}"/>
              </a:ext>
            </a:extLst>
          </p:cNvPr>
          <p:cNvSpPr>
            <a:spLocks noGrp="1"/>
          </p:cNvSpPr>
          <p:nvPr>
            <p:ph type="ctrTitle"/>
          </p:nvPr>
        </p:nvSpPr>
        <p:spPr>
          <a:xfrm>
            <a:off x="766763" y="1989138"/>
            <a:ext cx="10658475" cy="2231972"/>
          </a:xfrm>
        </p:spPr>
        <p:txBody>
          <a:bodyPr anchor="b" anchorCtr="0">
            <a:noAutofit/>
          </a:bodyPr>
          <a:lstStyle>
            <a:lvl1pPr algn="l">
              <a:defRPr sz="5400" b="1">
                <a:solidFill>
                  <a:schemeClr val="tx2"/>
                </a:solidFill>
                <a:latin typeface="+mj-lt"/>
              </a:defRPr>
            </a:lvl1pPr>
          </a:lstStyle>
          <a:p>
            <a:r>
              <a:rPr lang="fi-FI" noProof="0"/>
              <a:t>Muokkaa ots. perustyyl. napsautt.</a:t>
            </a:r>
          </a:p>
        </p:txBody>
      </p:sp>
      <p:sp>
        <p:nvSpPr>
          <p:cNvPr id="11" name="Text Placeholder 12">
            <a:extLst>
              <a:ext uri="{FF2B5EF4-FFF2-40B4-BE49-F238E27FC236}">
                <a16:creationId xmlns:a16="http://schemas.microsoft.com/office/drawing/2014/main" id="{85717073-6E78-735C-7177-8B25B1E4484F}"/>
              </a:ext>
            </a:extLst>
          </p:cNvPr>
          <p:cNvSpPr>
            <a:spLocks noGrp="1"/>
          </p:cNvSpPr>
          <p:nvPr>
            <p:ph type="body" sz="quarter" idx="13" hasCustomPrompt="1"/>
          </p:nvPr>
        </p:nvSpPr>
        <p:spPr>
          <a:xfrm>
            <a:off x="766763" y="5229200"/>
            <a:ext cx="10658475" cy="720023"/>
          </a:xfrm>
        </p:spPr>
        <p:txBody>
          <a:bodyPr>
            <a:noAutofit/>
          </a:bodyPr>
          <a:lstStyle>
            <a:lvl1pPr marL="0" indent="0">
              <a:buFontTx/>
              <a:buNone/>
              <a:defRPr sz="1800">
                <a:solidFill>
                  <a:schemeClr val="tx2"/>
                </a:solidFill>
                <a:latin typeface="Avenir Next LT Pro Demi" panose="020B0704020202020204" pitchFamily="34" charset="0"/>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12" name="Kuva 11">
            <a:extLst>
              <a:ext uri="{FF2B5EF4-FFF2-40B4-BE49-F238E27FC236}">
                <a16:creationId xmlns:a16="http://schemas.microsoft.com/office/drawing/2014/main" id="{29C20AA5-429F-1800-EC6B-9BFA01A171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pic>
        <p:nvPicPr>
          <p:cNvPr id="14" name="Kuva 13">
            <a:extLst>
              <a:ext uri="{FF2B5EF4-FFF2-40B4-BE49-F238E27FC236}">
                <a16:creationId xmlns:a16="http://schemas.microsoft.com/office/drawing/2014/main" id="{7720A5B0-C714-DBA3-B4B0-6266ED726FB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244"/>
            <a:ext cx="2304256" cy="907853"/>
          </a:xfrm>
          <a:prstGeom prst="rect">
            <a:avLst/>
          </a:prstGeom>
        </p:spPr>
      </p:pic>
    </p:spTree>
    <p:extLst>
      <p:ext uri="{BB962C8B-B14F-4D97-AF65-F5344CB8AC3E}">
        <p14:creationId xmlns:p14="http://schemas.microsoft.com/office/powerpoint/2010/main" val="26565833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chemeClr val="accent2">
              <a:alpha val="50196"/>
            </a:schemeClr>
          </a:solidFill>
        </p:spPr>
        <p:txBody>
          <a:bodyPr lIns="216000" tIns="216000" rIns="216000" bIns="216000"/>
          <a:lstStyle>
            <a:lvl1pPr marL="0" indent="0" algn="l">
              <a:buFontTx/>
              <a:buNone/>
              <a:defRPr b="1">
                <a:latin typeface="+mj-lt"/>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7.11.2023</a:t>
            </a:fld>
            <a:endParaRPr lang="fi-FI"/>
          </a:p>
        </p:txBody>
      </p:sp>
      <p:sp>
        <p:nvSpPr>
          <p:cNvPr id="6" name="Footer Placeholder 5"/>
          <p:cNvSpPr>
            <a:spLocks noGrp="1"/>
          </p:cNvSpPr>
          <p:nvPr>
            <p:ph type="ftr" sz="quarter" idx="11"/>
          </p:nvPr>
        </p:nvSpPr>
        <p:spPr/>
        <p:txBody>
          <a:bodyPr/>
          <a:lstStyle/>
          <a:p>
            <a:r>
              <a:rPr lang="fi-FI"/>
              <a:t>© HYVIL Hyvinvointialueyhtiö</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chemeClr val="accent4">
              <a:alpha val="50196"/>
            </a:schemeClr>
          </a:solidFill>
        </p:spPr>
        <p:txBody>
          <a:bodyPr lIns="216000" tIns="216000" rIns="216000" bIns="216000"/>
          <a:lstStyle>
            <a:lvl1pPr marL="0" indent="0" algn="l">
              <a:buFontTx/>
              <a:buNone/>
              <a:defRPr b="1">
                <a:latin typeface="+mj-lt"/>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chemeClr val="accent6">
              <a:alpha val="50196"/>
            </a:schemeClr>
          </a:solidFill>
        </p:spPr>
        <p:txBody>
          <a:bodyPr lIns="216000" tIns="216000" rIns="216000" bIns="216000"/>
          <a:lstStyle>
            <a:lvl1pPr marL="0" indent="0" algn="l">
              <a:buFontTx/>
              <a:buNone/>
              <a:defRPr b="1">
                <a:latin typeface="+mj-lt"/>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6757125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7.11.2023</a:t>
            </a:fld>
            <a:endParaRPr lang="fi-FI"/>
          </a:p>
        </p:txBody>
      </p:sp>
      <p:sp>
        <p:nvSpPr>
          <p:cNvPr id="8" name="Footer Placeholder 7"/>
          <p:cNvSpPr>
            <a:spLocks noGrp="1"/>
          </p:cNvSpPr>
          <p:nvPr>
            <p:ph type="ftr" sz="quarter" idx="11"/>
          </p:nvPr>
        </p:nvSpPr>
        <p:spPr/>
        <p:txBody>
          <a:bodyPr/>
          <a:lstStyle/>
          <a:p>
            <a:r>
              <a:rPr lang="fi-FI"/>
              <a:t>© HYVIL Hyvinvointialueyhtiö</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lvl1pPr>
              <a:defRPr b="1">
                <a:latin typeface="+mj-lt"/>
              </a:defRPr>
            </a:lvl1p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2"/>
          </a:solidFill>
        </p:spPr>
        <p:txBody>
          <a:bodyPr lIns="216000" tIns="648000" rIns="216000" bIns="648000"/>
          <a:lstStyle>
            <a:lvl1pPr marL="0" indent="0">
              <a:spcBef>
                <a:spcPts val="200"/>
              </a:spcBef>
              <a:buFontTx/>
              <a:buNone/>
              <a:defRPr sz="3600" b="1">
                <a:solidFill>
                  <a:schemeClr val="tx2"/>
                </a:solidFill>
                <a:latin typeface="+mj-lt"/>
              </a:defRPr>
            </a:lvl1pPr>
            <a:lvl2pPr marL="0" indent="0">
              <a:spcBef>
                <a:spcPts val="200"/>
              </a:spcBef>
              <a:buFontTx/>
              <a:buNone/>
              <a:defRPr>
                <a:solidFill>
                  <a:schemeClr val="tx2"/>
                </a:solidFill>
                <a:latin typeface="Work Sans SemiBold" panose="00000700000000000000" pitchFamily="2" charset="0"/>
              </a:defRPr>
            </a:lvl2pPr>
            <a:lvl3pPr marL="0" indent="0">
              <a:spcBef>
                <a:spcPts val="200"/>
              </a:spcBef>
              <a:buFontTx/>
              <a:buNone/>
              <a:defRPr>
                <a:solidFill>
                  <a:schemeClr val="tx2"/>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a:t>
            </a:r>
            <a:r>
              <a:rPr lang="fi-FI" noProof="0" err="1"/>
              <a:t>level</a:t>
            </a:r>
            <a:endParaRPr lang="fi-FI" noProof="0"/>
          </a:p>
        </p:txBody>
      </p:sp>
    </p:spTree>
    <p:extLst>
      <p:ext uri="{BB962C8B-B14F-4D97-AF65-F5344CB8AC3E}">
        <p14:creationId xmlns:p14="http://schemas.microsoft.com/office/powerpoint/2010/main" val="20159955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7.11.2023</a:t>
            </a:fld>
            <a:endParaRPr lang="fi-FI"/>
          </a:p>
        </p:txBody>
      </p:sp>
      <p:sp>
        <p:nvSpPr>
          <p:cNvPr id="8" name="Footer Placeholder 7"/>
          <p:cNvSpPr>
            <a:spLocks noGrp="1"/>
          </p:cNvSpPr>
          <p:nvPr>
            <p:ph type="ftr" sz="quarter" idx="11"/>
          </p:nvPr>
        </p:nvSpPr>
        <p:spPr/>
        <p:txBody>
          <a:bodyPr/>
          <a:lstStyle/>
          <a:p>
            <a:r>
              <a:rPr lang="fi-FI"/>
              <a:t>© HYVIL Hyvinvointialueyhtiö</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lvl1pPr>
              <a:defRPr b="1">
                <a:latin typeface="+mj-lt"/>
              </a:defRPr>
            </a:lvl1p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b="1">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a:t>
            </a:r>
            <a:r>
              <a:rPr lang="fi-FI" noProof="0" err="1"/>
              <a:t>level</a:t>
            </a:r>
            <a:endParaRPr lang="fi-FI" noProof="0"/>
          </a:p>
        </p:txBody>
      </p:sp>
    </p:spTree>
    <p:extLst>
      <p:ext uri="{BB962C8B-B14F-4D97-AF65-F5344CB8AC3E}">
        <p14:creationId xmlns:p14="http://schemas.microsoft.com/office/powerpoint/2010/main" val="41450030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7.11.2023</a:t>
            </a:fld>
            <a:endParaRPr lang="fi-FI"/>
          </a:p>
        </p:txBody>
      </p:sp>
      <p:sp>
        <p:nvSpPr>
          <p:cNvPr id="8" name="Footer Placeholder 7"/>
          <p:cNvSpPr>
            <a:spLocks noGrp="1"/>
          </p:cNvSpPr>
          <p:nvPr>
            <p:ph type="ftr" sz="quarter" idx="11"/>
          </p:nvPr>
        </p:nvSpPr>
        <p:spPr/>
        <p:txBody>
          <a:bodyPr/>
          <a:lstStyle/>
          <a:p>
            <a:r>
              <a:rPr lang="fi-FI"/>
              <a:t>© HYVIL Hyvinvointialueyhtiö</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lvl1pPr>
              <a:defRPr b="1">
                <a:latin typeface="+mj-lt"/>
              </a:defRPr>
            </a:lvl1p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2986745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7.11.2023</a:t>
            </a:fld>
            <a:endParaRPr lang="fi-FI"/>
          </a:p>
        </p:txBody>
      </p:sp>
      <p:sp>
        <p:nvSpPr>
          <p:cNvPr id="8" name="Footer Placeholder 7"/>
          <p:cNvSpPr>
            <a:spLocks noGrp="1"/>
          </p:cNvSpPr>
          <p:nvPr>
            <p:ph type="ftr" sz="quarter" idx="11"/>
          </p:nvPr>
        </p:nvSpPr>
        <p:spPr/>
        <p:txBody>
          <a:bodyPr/>
          <a:lstStyle/>
          <a:p>
            <a:r>
              <a:rPr lang="fi-FI"/>
              <a:t>© HYVIL Hyvinvointialueyhtiö</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lvl1pPr>
              <a:defRPr b="1">
                <a:latin typeface="+mj-lt"/>
              </a:defRPr>
            </a:lvl1p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16893355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Väliotsikkodia tummanvihreä">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l">
              <a:defRPr sz="6000" b="1">
                <a:solidFill>
                  <a:schemeClr val="accent2"/>
                </a:solidFill>
                <a:latin typeface="+mj-lt"/>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l">
              <a:buNone/>
              <a:defRPr sz="2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pic>
        <p:nvPicPr>
          <p:cNvPr id="7" name="Kuva 6">
            <a:extLst>
              <a:ext uri="{FF2B5EF4-FFF2-40B4-BE49-F238E27FC236}">
                <a16:creationId xmlns:a16="http://schemas.microsoft.com/office/drawing/2014/main" id="{3D9DDE94-2B31-B4B8-8DF1-8AA87EFE29C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8039" y="6114463"/>
            <a:ext cx="1490569" cy="587269"/>
          </a:xfrm>
          <a:prstGeom prst="rect">
            <a:avLst/>
          </a:prstGeom>
        </p:spPr>
      </p:pic>
    </p:spTree>
    <p:extLst>
      <p:ext uri="{BB962C8B-B14F-4D97-AF65-F5344CB8AC3E}">
        <p14:creationId xmlns:p14="http://schemas.microsoft.com/office/powerpoint/2010/main" val="3044172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oitusdia tummanvihreä rink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2636912"/>
            <a:ext cx="10658475" cy="2231972"/>
          </a:xfrm>
        </p:spPr>
        <p:txBody>
          <a:bodyPr anchor="b" anchorCtr="0">
            <a:noAutofit/>
          </a:bodyPr>
          <a:lstStyle>
            <a:lvl1pPr algn="l">
              <a:defRPr sz="5400" b="1">
                <a:solidFill>
                  <a:schemeClr val="accent2"/>
                </a:solidFill>
                <a:latin typeface="Avenir Next LT Pro" panose="020B0504020202020204" pitchFamily="34" charset="0"/>
              </a:defRPr>
            </a:lvl1pPr>
          </a:lstStyle>
          <a:p>
            <a:r>
              <a:rPr lang="fi-FI" noProof="0"/>
              <a:t>Muokkaa ots. perustyyl. napsautt.</a:t>
            </a:r>
          </a:p>
        </p:txBody>
      </p:sp>
      <p:sp>
        <p:nvSpPr>
          <p:cNvPr id="13" name="Text Placeholder 12"/>
          <p:cNvSpPr>
            <a:spLocks noGrp="1"/>
          </p:cNvSpPr>
          <p:nvPr>
            <p:ph type="body" sz="quarter" idx="13" hasCustomPrompt="1"/>
          </p:nvPr>
        </p:nvSpPr>
        <p:spPr>
          <a:xfrm>
            <a:off x="766763" y="5589297"/>
            <a:ext cx="10658475" cy="792031"/>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3" name="Kuva 2" descr="Kuva, joka sisältää kohteen nuoli&#10;&#10;Kuvaus luotu automaattisesti">
            <a:extLst>
              <a:ext uri="{FF2B5EF4-FFF2-40B4-BE49-F238E27FC236}">
                <a16:creationId xmlns:a16="http://schemas.microsoft.com/office/drawing/2014/main" id="{67BB533A-1C7E-1952-4266-C17CAAE731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73576"/>
            <a:ext cx="2952328" cy="2782496"/>
          </a:xfrm>
          <a:prstGeom prst="rect">
            <a:avLst/>
          </a:prstGeom>
        </p:spPr>
      </p:pic>
    </p:spTree>
    <p:extLst>
      <p:ext uri="{BB962C8B-B14F-4D97-AF65-F5344CB8AC3E}">
        <p14:creationId xmlns:p14="http://schemas.microsoft.com/office/powerpoint/2010/main" val="22751761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Väliotsikkodia pinkki">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l">
              <a:defRPr sz="6000" b="1">
                <a:solidFill>
                  <a:schemeClr val="tx2"/>
                </a:solidFill>
                <a:latin typeface="+mj-lt"/>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l">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pic>
        <p:nvPicPr>
          <p:cNvPr id="4" name="Kuva 3">
            <a:extLst>
              <a:ext uri="{FF2B5EF4-FFF2-40B4-BE49-F238E27FC236}">
                <a16:creationId xmlns:a16="http://schemas.microsoft.com/office/drawing/2014/main" id="{7B692A7F-FDF6-65BE-92BB-4FB3BEAAFF3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358" y="6122223"/>
            <a:ext cx="1490569" cy="587269"/>
          </a:xfrm>
          <a:prstGeom prst="rect">
            <a:avLst/>
          </a:prstGeom>
        </p:spPr>
      </p:pic>
    </p:spTree>
    <p:extLst>
      <p:ext uri="{BB962C8B-B14F-4D97-AF65-F5344CB8AC3E}">
        <p14:creationId xmlns:p14="http://schemas.microsoft.com/office/powerpoint/2010/main" val="35286676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Väliotsikkodia kelta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l">
              <a:defRPr sz="6000" b="1">
                <a:solidFill>
                  <a:schemeClr val="tx2"/>
                </a:solidFill>
                <a:latin typeface="+mj-lt"/>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l">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pic>
        <p:nvPicPr>
          <p:cNvPr id="4" name="Kuva 3">
            <a:extLst>
              <a:ext uri="{FF2B5EF4-FFF2-40B4-BE49-F238E27FC236}">
                <a16:creationId xmlns:a16="http://schemas.microsoft.com/office/drawing/2014/main" id="{21FA9360-4D9E-F3BF-0FC5-7996595F510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358" y="6122223"/>
            <a:ext cx="1490569" cy="587269"/>
          </a:xfrm>
          <a:prstGeom prst="rect">
            <a:avLst/>
          </a:prstGeom>
        </p:spPr>
      </p:pic>
    </p:spTree>
    <p:extLst>
      <p:ext uri="{BB962C8B-B14F-4D97-AF65-F5344CB8AC3E}">
        <p14:creationId xmlns:p14="http://schemas.microsoft.com/office/powerpoint/2010/main" val="13728798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Väliotsikkodia punain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l">
              <a:defRPr sz="6000" b="1">
                <a:solidFill>
                  <a:schemeClr val="bg1"/>
                </a:solidFill>
                <a:latin typeface="+mj-lt"/>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l">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pic>
        <p:nvPicPr>
          <p:cNvPr id="8" name="Kuva 7">
            <a:extLst>
              <a:ext uri="{FF2B5EF4-FFF2-40B4-BE49-F238E27FC236}">
                <a16:creationId xmlns:a16="http://schemas.microsoft.com/office/drawing/2014/main" id="{17595EF6-726D-D5C7-DDD8-27CB14FA04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8039" y="6114463"/>
            <a:ext cx="1490569" cy="587269"/>
          </a:xfrm>
          <a:prstGeom prst="rect">
            <a:avLst/>
          </a:prstGeom>
        </p:spPr>
      </p:pic>
    </p:spTree>
    <p:extLst>
      <p:ext uri="{BB962C8B-B14F-4D97-AF65-F5344CB8AC3E}">
        <p14:creationId xmlns:p14="http://schemas.microsoft.com/office/powerpoint/2010/main" val="40328824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accent3"/>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88DC5E7-ADD5-D0B5-19A8-4DDF17C7E1E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358" y="6122223"/>
            <a:ext cx="1490569" cy="587269"/>
          </a:xfrm>
          <a:prstGeom prst="rect">
            <a:avLst/>
          </a:prstGeom>
        </p:spPr>
      </p:pic>
      <p:pic>
        <p:nvPicPr>
          <p:cNvPr id="4" name="Kuva 3" descr="Kuva, joka sisältää kohteen henkilö&#10;&#10;Kuvaus luotu automaattisesti">
            <a:extLst>
              <a:ext uri="{FF2B5EF4-FFF2-40B4-BE49-F238E27FC236}">
                <a16:creationId xmlns:a16="http://schemas.microsoft.com/office/drawing/2014/main" id="{10CAAF3F-6342-3E74-E83E-3DB66FC4C8D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5101" r="16339"/>
          <a:stretch/>
        </p:blipFill>
        <p:spPr>
          <a:xfrm>
            <a:off x="6168008" y="0"/>
            <a:ext cx="6023992" cy="6858000"/>
          </a:xfrm>
          <a:prstGeom prst="rect">
            <a:avLst/>
          </a:prstGeom>
        </p:spPr>
      </p:pic>
      <p:pic>
        <p:nvPicPr>
          <p:cNvPr id="5" name="Kuva 4">
            <a:extLst>
              <a:ext uri="{FF2B5EF4-FFF2-40B4-BE49-F238E27FC236}">
                <a16:creationId xmlns:a16="http://schemas.microsoft.com/office/drawing/2014/main" id="{C658102F-9542-372B-E156-2C72FB7D16A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2758" y="6274623"/>
            <a:ext cx="1490569" cy="587269"/>
          </a:xfrm>
          <a:prstGeom prst="rect">
            <a:avLst/>
          </a:prstGeom>
        </p:spPr>
      </p:pic>
      <p:sp>
        <p:nvSpPr>
          <p:cNvPr id="6" name="Title 1">
            <a:extLst>
              <a:ext uri="{FF2B5EF4-FFF2-40B4-BE49-F238E27FC236}">
                <a16:creationId xmlns:a16="http://schemas.microsoft.com/office/drawing/2014/main" id="{6C850978-1FA8-096C-AED4-531106A19A4B}"/>
              </a:ext>
            </a:extLst>
          </p:cNvPr>
          <p:cNvSpPr>
            <a:spLocks noGrp="1"/>
          </p:cNvSpPr>
          <p:nvPr>
            <p:ph type="title"/>
          </p:nvPr>
        </p:nvSpPr>
        <p:spPr>
          <a:xfrm>
            <a:off x="766764" y="2204864"/>
            <a:ext cx="5113212" cy="1728240"/>
          </a:xfrm>
        </p:spPr>
        <p:txBody>
          <a:bodyPr anchor="ctr" anchorCtr="0"/>
          <a:lstStyle>
            <a:lvl1pPr algn="l">
              <a:defRPr sz="5400" b="1">
                <a:solidFill>
                  <a:schemeClr val="tx2"/>
                </a:solidFill>
                <a:latin typeface="+mj-lt"/>
              </a:defRPr>
            </a:lvl1pPr>
          </a:lstStyle>
          <a:p>
            <a:r>
              <a:rPr lang="fi-FI" noProof="0"/>
              <a:t>Muokkaa ots. perustyyl. napsautt.</a:t>
            </a:r>
          </a:p>
        </p:txBody>
      </p:sp>
      <p:sp>
        <p:nvSpPr>
          <p:cNvPr id="7" name="Text Placeholder 2">
            <a:extLst>
              <a:ext uri="{FF2B5EF4-FFF2-40B4-BE49-F238E27FC236}">
                <a16:creationId xmlns:a16="http://schemas.microsoft.com/office/drawing/2014/main" id="{B2C0A7D2-0897-8473-D2C6-11B74FA41B2B}"/>
              </a:ext>
            </a:extLst>
          </p:cNvPr>
          <p:cNvSpPr>
            <a:spLocks noGrp="1"/>
          </p:cNvSpPr>
          <p:nvPr>
            <p:ph type="body" idx="1"/>
          </p:nvPr>
        </p:nvSpPr>
        <p:spPr>
          <a:xfrm>
            <a:off x="766764" y="4652941"/>
            <a:ext cx="5113212" cy="1368347"/>
          </a:xfrm>
        </p:spPr>
        <p:txBody>
          <a:bodyPr/>
          <a:lstStyle>
            <a:lvl1pPr marL="0" indent="0" algn="l">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Tree>
    <p:extLst>
      <p:ext uri="{BB962C8B-B14F-4D97-AF65-F5344CB8AC3E}">
        <p14:creationId xmlns:p14="http://schemas.microsoft.com/office/powerpoint/2010/main" val="15131117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7.11.2023</a:t>
            </a:fld>
            <a:endParaRPr lang="fi-FI"/>
          </a:p>
        </p:txBody>
      </p:sp>
      <p:sp>
        <p:nvSpPr>
          <p:cNvPr id="4" name="Footer Placeholder 3"/>
          <p:cNvSpPr>
            <a:spLocks noGrp="1"/>
          </p:cNvSpPr>
          <p:nvPr>
            <p:ph type="ftr" sz="quarter" idx="11"/>
          </p:nvPr>
        </p:nvSpPr>
        <p:spPr/>
        <p:txBody>
          <a:bodyPr/>
          <a:lstStyle/>
          <a:p>
            <a:r>
              <a:rPr lang="fi-FI"/>
              <a:t>© HYVIL Hyvinvointialueyhtiö</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4281396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7.11.2023</a:t>
            </a:fld>
            <a:endParaRPr lang="fi-FI"/>
          </a:p>
        </p:txBody>
      </p:sp>
      <p:sp>
        <p:nvSpPr>
          <p:cNvPr id="3" name="Footer Placeholder 2"/>
          <p:cNvSpPr>
            <a:spLocks noGrp="1"/>
          </p:cNvSpPr>
          <p:nvPr>
            <p:ph type="ftr" sz="quarter" idx="11"/>
          </p:nvPr>
        </p:nvSpPr>
        <p:spPr/>
        <p:txBody>
          <a:bodyPr/>
          <a:lstStyle/>
          <a:p>
            <a:r>
              <a:rPr lang="fi-FI"/>
              <a:t>© HYVIL Hyvinvointialueyhtiö</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21733480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petus Rinki">
    <p:bg>
      <p:bgPr>
        <a:solidFill>
          <a:schemeClr val="accent1"/>
        </a:solidFill>
        <a:effectLst/>
      </p:bgPr>
    </p:bg>
    <p:spTree>
      <p:nvGrpSpPr>
        <p:cNvPr id="1" name=""/>
        <p:cNvGrpSpPr/>
        <p:nvPr/>
      </p:nvGrpSpPr>
      <p:grpSpPr>
        <a:xfrm>
          <a:off x="0" y="0"/>
          <a:ext cx="0" cy="0"/>
          <a:chOff x="0" y="0"/>
          <a:chExt cx="0" cy="0"/>
        </a:xfrm>
      </p:grpSpPr>
      <p:pic>
        <p:nvPicPr>
          <p:cNvPr id="20" name="Kuva 19">
            <a:extLst>
              <a:ext uri="{FF2B5EF4-FFF2-40B4-BE49-F238E27FC236}">
                <a16:creationId xmlns:a16="http://schemas.microsoft.com/office/drawing/2014/main" id="{D6CF1CEC-49E6-B08B-E8AA-97597C33D11D}"/>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9443" y="-243408"/>
            <a:ext cx="7793113" cy="7344816"/>
          </a:xfrm>
          <a:prstGeom prst="rect">
            <a:avLst/>
          </a:prstGeom>
        </p:spPr>
      </p:pic>
    </p:spTree>
    <p:extLst>
      <p:ext uri="{BB962C8B-B14F-4D97-AF65-F5344CB8AC3E}">
        <p14:creationId xmlns:p14="http://schemas.microsoft.com/office/powerpoint/2010/main" val="231667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petus Sydän">
    <p:bg>
      <p:bgPr>
        <a:solidFill>
          <a:schemeClr val="accent4"/>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C81C2AAF-5770-7103-757C-CF38D4505140}"/>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9576" y="311788"/>
            <a:ext cx="7560918" cy="6546211"/>
          </a:xfrm>
          <a:prstGeom prst="rect">
            <a:avLst/>
          </a:prstGeom>
        </p:spPr>
      </p:pic>
    </p:spTree>
    <p:extLst>
      <p:ext uri="{BB962C8B-B14F-4D97-AF65-F5344CB8AC3E}">
        <p14:creationId xmlns:p14="http://schemas.microsoft.com/office/powerpoint/2010/main" val="5682853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opetus Alue">
    <p:bg>
      <p:bgPr>
        <a:solidFill>
          <a:schemeClr val="accent2"/>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6FE04CE-633D-87C4-E1B2-037F900B8DDB}"/>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361" y="-126115"/>
            <a:ext cx="11700604" cy="7227523"/>
          </a:xfrm>
          <a:prstGeom prst="rect">
            <a:avLst/>
          </a:prstGeom>
        </p:spPr>
      </p:pic>
    </p:spTree>
    <p:extLst>
      <p:ext uri="{BB962C8B-B14F-4D97-AF65-F5344CB8AC3E}">
        <p14:creationId xmlns:p14="http://schemas.microsoft.com/office/powerpoint/2010/main" val="8204312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Kiitos avoin lisenssi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2132752"/>
            <a:ext cx="8065541" cy="1008660"/>
          </a:xfrm>
        </p:spPr>
        <p:txBody>
          <a:bodyPr anchor="t" anchorCtr="0">
            <a:noAutofit/>
          </a:bodyPr>
          <a:lstStyle>
            <a:lvl1pPr algn="l">
              <a:defRPr sz="6000" b="1">
                <a:solidFill>
                  <a:schemeClr val="bg1"/>
                </a:solidFill>
                <a:latin typeface="+mj-lt"/>
              </a:defRPr>
            </a:lvl1pPr>
          </a:lstStyle>
          <a:p>
            <a:r>
              <a:rPr lang="fi-FI" noProof="0"/>
              <a:t>Kiitos</a:t>
            </a:r>
          </a:p>
        </p:txBody>
      </p:sp>
      <p:sp>
        <p:nvSpPr>
          <p:cNvPr id="3" name="Subtitle 2"/>
          <p:cNvSpPr>
            <a:spLocks noGrp="1"/>
          </p:cNvSpPr>
          <p:nvPr>
            <p:ph type="subTitle" idx="1" hasCustomPrompt="1"/>
          </p:nvPr>
        </p:nvSpPr>
        <p:spPr>
          <a:xfrm>
            <a:off x="766763" y="3428932"/>
            <a:ext cx="8065541" cy="2448340"/>
          </a:xfrm>
        </p:spPr>
        <p:txBody>
          <a:bodyPr>
            <a:noAutofit/>
          </a:bodyPr>
          <a:lstStyle>
            <a:lvl1pPr marL="0" indent="0" algn="l">
              <a:spcBef>
                <a:spcPts val="200"/>
              </a:spcBef>
              <a:buNone/>
              <a:defRPr sz="2400">
                <a:solidFill>
                  <a:schemeClr val="bg1"/>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pic>
        <p:nvPicPr>
          <p:cNvPr id="20" name="Kuva 19" descr="Kuva, joka sisältää kohteen teksti, clipart-kuva, näyttökuva&#10;&#10;Kuvaus luotu automaattisesti">
            <a:hlinkClick r:id="rId2"/>
            <a:extLst>
              <a:ext uri="{FF2B5EF4-FFF2-40B4-BE49-F238E27FC236}">
                <a16:creationId xmlns:a16="http://schemas.microsoft.com/office/drawing/2014/main" id="{0832C907-EF31-2B28-8287-24B6C8505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 y="5877272"/>
            <a:ext cx="1118618" cy="469393"/>
          </a:xfrm>
          <a:prstGeom prst="rect">
            <a:avLst/>
          </a:prstGeom>
        </p:spPr>
      </p:pic>
      <p:pic>
        <p:nvPicPr>
          <p:cNvPr id="4" name="Kuva 3" descr="Kuva, joka sisältää kohteen nuoli&#10;&#10;Kuvaus luotu automaattisesti">
            <a:extLst>
              <a:ext uri="{FF2B5EF4-FFF2-40B4-BE49-F238E27FC236}">
                <a16:creationId xmlns:a16="http://schemas.microsoft.com/office/drawing/2014/main" id="{2AC125A6-816D-F3A3-1400-D877C75DCF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16280" y="-99392"/>
            <a:ext cx="3234051" cy="3048013"/>
          </a:xfrm>
          <a:prstGeom prst="rect">
            <a:avLst/>
          </a:prstGeom>
        </p:spPr>
      </p:pic>
      <p:sp>
        <p:nvSpPr>
          <p:cNvPr id="5" name="Tekstiruutu 4">
            <a:extLst>
              <a:ext uri="{FF2B5EF4-FFF2-40B4-BE49-F238E27FC236}">
                <a16:creationId xmlns:a16="http://schemas.microsoft.com/office/drawing/2014/main" id="{BAE791AE-0A71-7119-96FD-308C9CE49AC7}"/>
              </a:ext>
            </a:extLst>
          </p:cNvPr>
          <p:cNvSpPr txBox="1"/>
          <p:nvPr userDrawn="1"/>
        </p:nvSpPr>
        <p:spPr>
          <a:xfrm>
            <a:off x="9768645" y="6053226"/>
            <a:ext cx="1871971" cy="400110"/>
          </a:xfrm>
          <a:prstGeom prst="rect">
            <a:avLst/>
          </a:prstGeom>
          <a:noFill/>
        </p:spPr>
        <p:txBody>
          <a:bodyPr wrap="square" rtlCol="0">
            <a:spAutoFit/>
          </a:bodyPr>
          <a:lstStyle/>
          <a:p>
            <a:r>
              <a:rPr lang="fi-FI" sz="2000" b="1">
                <a:solidFill>
                  <a:schemeClr val="bg1"/>
                </a:solidFill>
                <a:hlinkClick r:id="rId5">
                  <a:extLst>
                    <a:ext uri="{A12FA001-AC4F-418D-AE19-62706E023703}">
                      <ahyp:hlinkClr xmlns:ahyp="http://schemas.microsoft.com/office/drawing/2018/hyperlinkcolor" val="tx"/>
                    </a:ext>
                  </a:extLst>
                </a:hlinkClick>
              </a:rPr>
              <a:t>www.hyvil.fi</a:t>
            </a:r>
            <a:endParaRPr lang="fi-FI" sz="2000" b="1">
              <a:solidFill>
                <a:schemeClr val="bg1"/>
              </a:solidFill>
            </a:endParaRPr>
          </a:p>
        </p:txBody>
      </p:sp>
    </p:spTree>
    <p:extLst>
      <p:ext uri="{BB962C8B-B14F-4D97-AF65-F5344CB8AC3E}">
        <p14:creationId xmlns:p14="http://schemas.microsoft.com/office/powerpoint/2010/main" val="41666189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oitusdia pinkki">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b="1">
                <a:solidFill>
                  <a:schemeClr val="tx2"/>
                </a:solidFill>
                <a:latin typeface="+mj-lt"/>
              </a:defRPr>
            </a:lvl1pPr>
          </a:lstStyle>
          <a:p>
            <a:r>
              <a:rPr lang="fi-FI" noProof="0"/>
              <a:t>Muokkaa ots. perustyyl. napsautt.</a:t>
            </a:r>
          </a:p>
        </p:txBody>
      </p:sp>
      <p:sp>
        <p:nvSpPr>
          <p:cNvPr id="13" name="Text Placeholder 12"/>
          <p:cNvSpPr>
            <a:spLocks noGrp="1"/>
          </p:cNvSpPr>
          <p:nvPr>
            <p:ph type="body" sz="quarter" idx="13" hasCustomPrompt="1"/>
          </p:nvPr>
        </p:nvSpPr>
        <p:spPr>
          <a:xfrm>
            <a:off x="766763" y="5229200"/>
            <a:ext cx="10658475" cy="720023"/>
          </a:xfrm>
        </p:spPr>
        <p:txBody>
          <a:bodyPr>
            <a:noAutofit/>
          </a:bodyPr>
          <a:lstStyle>
            <a:lvl1pPr marL="0" indent="0">
              <a:buFontTx/>
              <a:buNone/>
              <a:defRPr sz="1800">
                <a:solidFill>
                  <a:schemeClr val="tx2"/>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9" name="Kuva 8">
            <a:extLst>
              <a:ext uri="{FF2B5EF4-FFF2-40B4-BE49-F238E27FC236}">
                <a16:creationId xmlns:a16="http://schemas.microsoft.com/office/drawing/2014/main" id="{E83B96DC-A511-1E48-0432-F2919C13720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spTree>
    <p:extLst>
      <p:ext uri="{BB962C8B-B14F-4D97-AF65-F5344CB8AC3E}">
        <p14:creationId xmlns:p14="http://schemas.microsoft.com/office/powerpoint/2010/main" val="24276327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Kiitos avoin lisenssi iso rink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052736"/>
            <a:ext cx="5113213" cy="1008660"/>
          </a:xfrm>
        </p:spPr>
        <p:txBody>
          <a:bodyPr anchor="t" anchorCtr="0">
            <a:noAutofit/>
          </a:bodyPr>
          <a:lstStyle>
            <a:lvl1pPr algn="l">
              <a:defRPr sz="6000" b="1">
                <a:solidFill>
                  <a:schemeClr val="bg1"/>
                </a:solidFill>
                <a:latin typeface="+mj-lt"/>
              </a:defRPr>
            </a:lvl1pPr>
          </a:lstStyle>
          <a:p>
            <a:r>
              <a:rPr lang="fi-FI" noProof="0"/>
              <a:t>Kiitos</a:t>
            </a:r>
          </a:p>
        </p:txBody>
      </p:sp>
      <p:sp>
        <p:nvSpPr>
          <p:cNvPr id="3" name="Subtitle 2"/>
          <p:cNvSpPr>
            <a:spLocks noGrp="1"/>
          </p:cNvSpPr>
          <p:nvPr>
            <p:ph type="subTitle" idx="1" hasCustomPrompt="1"/>
          </p:nvPr>
        </p:nvSpPr>
        <p:spPr>
          <a:xfrm>
            <a:off x="766763" y="2348916"/>
            <a:ext cx="5113213" cy="2304324"/>
          </a:xfrm>
        </p:spPr>
        <p:txBody>
          <a:bodyPr>
            <a:noAutofit/>
          </a:bodyPr>
          <a:lstStyle>
            <a:lvl1pPr marL="0" indent="0" algn="l">
              <a:spcBef>
                <a:spcPts val="200"/>
              </a:spcBef>
              <a:buNone/>
              <a:defRPr sz="2400">
                <a:solidFill>
                  <a:schemeClr val="bg1"/>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pic>
        <p:nvPicPr>
          <p:cNvPr id="20" name="Kuva 19" descr="Kuva, joka sisältää kohteen teksti, clipart-kuva, näyttökuva&#10;&#10;Kuvaus luotu automaattisesti">
            <a:hlinkClick r:id="rId2"/>
            <a:extLst>
              <a:ext uri="{FF2B5EF4-FFF2-40B4-BE49-F238E27FC236}">
                <a16:creationId xmlns:a16="http://schemas.microsoft.com/office/drawing/2014/main" id="{0832C907-EF31-2B28-8287-24B6C8505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 y="5877272"/>
            <a:ext cx="1118618" cy="469393"/>
          </a:xfrm>
          <a:prstGeom prst="rect">
            <a:avLst/>
          </a:prstGeom>
        </p:spPr>
      </p:pic>
      <p:pic>
        <p:nvPicPr>
          <p:cNvPr id="4" name="Kuva 3" descr="Kuva, joka sisältää kohteen nuoli&#10;&#10;Kuvaus luotu automaattisesti">
            <a:extLst>
              <a:ext uri="{FF2B5EF4-FFF2-40B4-BE49-F238E27FC236}">
                <a16:creationId xmlns:a16="http://schemas.microsoft.com/office/drawing/2014/main" id="{2AC125A6-816D-F3A3-1400-D877C75DCF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19769" y="188640"/>
            <a:ext cx="6512935" cy="6138280"/>
          </a:xfrm>
          <a:prstGeom prst="rect">
            <a:avLst/>
          </a:prstGeom>
        </p:spPr>
      </p:pic>
      <p:sp>
        <p:nvSpPr>
          <p:cNvPr id="5" name="Tekstiruutu 4">
            <a:extLst>
              <a:ext uri="{FF2B5EF4-FFF2-40B4-BE49-F238E27FC236}">
                <a16:creationId xmlns:a16="http://schemas.microsoft.com/office/drawing/2014/main" id="{089DBC42-E2F9-2C91-AB0B-AB5D807BE321}"/>
              </a:ext>
            </a:extLst>
          </p:cNvPr>
          <p:cNvSpPr txBox="1"/>
          <p:nvPr userDrawn="1"/>
        </p:nvSpPr>
        <p:spPr>
          <a:xfrm>
            <a:off x="9768645" y="6053226"/>
            <a:ext cx="1871971" cy="400110"/>
          </a:xfrm>
          <a:prstGeom prst="rect">
            <a:avLst/>
          </a:prstGeom>
          <a:noFill/>
        </p:spPr>
        <p:txBody>
          <a:bodyPr wrap="square" rtlCol="0">
            <a:spAutoFit/>
          </a:bodyPr>
          <a:lstStyle/>
          <a:p>
            <a:r>
              <a:rPr lang="fi-FI" sz="2000" b="1">
                <a:solidFill>
                  <a:schemeClr val="bg1"/>
                </a:solidFill>
                <a:hlinkClick r:id="rId5">
                  <a:extLst>
                    <a:ext uri="{A12FA001-AC4F-418D-AE19-62706E023703}">
                      <ahyp:hlinkClr xmlns:ahyp="http://schemas.microsoft.com/office/drawing/2018/hyperlinkcolor" val="tx"/>
                    </a:ext>
                  </a:extLst>
                </a:hlinkClick>
              </a:rPr>
              <a:t>www.hyvil.fi</a:t>
            </a:r>
            <a:endParaRPr lang="fi-FI" sz="2000" b="1">
              <a:solidFill>
                <a:schemeClr val="bg1"/>
              </a:solidFill>
            </a:endParaRPr>
          </a:p>
        </p:txBody>
      </p:sp>
    </p:spTree>
    <p:extLst>
      <p:ext uri="{BB962C8B-B14F-4D97-AF65-F5344CB8AC3E}">
        <p14:creationId xmlns:p14="http://schemas.microsoft.com/office/powerpoint/2010/main" val="288635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Kiitos rajattu lisenssi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400" y="2132856"/>
            <a:ext cx="7993533" cy="1008660"/>
          </a:xfrm>
        </p:spPr>
        <p:txBody>
          <a:bodyPr anchor="t" anchorCtr="0">
            <a:noAutofit/>
          </a:bodyPr>
          <a:lstStyle>
            <a:lvl1pPr algn="l">
              <a:defRPr sz="6000" b="1">
                <a:solidFill>
                  <a:schemeClr val="bg1"/>
                </a:solidFill>
                <a:latin typeface="+mj-lt"/>
              </a:defRPr>
            </a:lvl1pPr>
          </a:lstStyle>
          <a:p>
            <a:r>
              <a:rPr lang="fi-FI" noProof="0"/>
              <a:t>Kiitos</a:t>
            </a:r>
          </a:p>
        </p:txBody>
      </p:sp>
      <p:sp>
        <p:nvSpPr>
          <p:cNvPr id="3" name="Subtitle 2"/>
          <p:cNvSpPr>
            <a:spLocks noGrp="1"/>
          </p:cNvSpPr>
          <p:nvPr>
            <p:ph type="subTitle" idx="1" hasCustomPrompt="1"/>
          </p:nvPr>
        </p:nvSpPr>
        <p:spPr>
          <a:xfrm>
            <a:off x="695400" y="3429036"/>
            <a:ext cx="7993533" cy="1621484"/>
          </a:xfrm>
        </p:spPr>
        <p:txBody>
          <a:bodyPr>
            <a:noAutofit/>
          </a:bodyPr>
          <a:lstStyle>
            <a:lvl1pPr marL="0" indent="0" algn="l">
              <a:spcBef>
                <a:spcPts val="200"/>
              </a:spcBef>
              <a:buNone/>
              <a:defRPr sz="2400">
                <a:solidFill>
                  <a:schemeClr val="bg1"/>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pic>
        <p:nvPicPr>
          <p:cNvPr id="20" name="Kuva 19" descr="Kuva, joka sisältää kohteen nuoli&#10;&#10;Kuvaus luotu automaattisesti">
            <a:extLst>
              <a:ext uri="{FF2B5EF4-FFF2-40B4-BE49-F238E27FC236}">
                <a16:creationId xmlns:a16="http://schemas.microsoft.com/office/drawing/2014/main" id="{D6CF1CEC-49E6-B08B-E8AA-97597C33D1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280" y="-99392"/>
            <a:ext cx="3234051" cy="3048013"/>
          </a:xfrm>
          <a:prstGeom prst="rect">
            <a:avLst/>
          </a:prstGeom>
        </p:spPr>
      </p:pic>
      <p:pic>
        <p:nvPicPr>
          <p:cNvPr id="22" name="Kuva 21" descr="Kuva, joka sisältää kohteen teksti, clipart-kuva&#10;&#10;Kuvaus luotu automaattisesti">
            <a:hlinkClick r:id="rId3"/>
            <a:extLst>
              <a:ext uri="{FF2B5EF4-FFF2-40B4-BE49-F238E27FC236}">
                <a16:creationId xmlns:a16="http://schemas.microsoft.com/office/drawing/2014/main" id="{88D03639-115D-30B9-7CF7-89DAA3618D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530" y="5877272"/>
            <a:ext cx="1118618" cy="469393"/>
          </a:xfrm>
          <a:prstGeom prst="rect">
            <a:avLst/>
          </a:prstGeom>
        </p:spPr>
      </p:pic>
      <p:sp>
        <p:nvSpPr>
          <p:cNvPr id="4" name="Tekstiruutu 3">
            <a:extLst>
              <a:ext uri="{FF2B5EF4-FFF2-40B4-BE49-F238E27FC236}">
                <a16:creationId xmlns:a16="http://schemas.microsoft.com/office/drawing/2014/main" id="{2600B96D-77C1-28E0-0E43-F2979EC16028}"/>
              </a:ext>
            </a:extLst>
          </p:cNvPr>
          <p:cNvSpPr txBox="1"/>
          <p:nvPr userDrawn="1"/>
        </p:nvSpPr>
        <p:spPr>
          <a:xfrm>
            <a:off x="9768645" y="6053226"/>
            <a:ext cx="1871971" cy="400110"/>
          </a:xfrm>
          <a:prstGeom prst="rect">
            <a:avLst/>
          </a:prstGeom>
          <a:noFill/>
        </p:spPr>
        <p:txBody>
          <a:bodyPr wrap="square" rtlCol="0">
            <a:spAutoFit/>
          </a:bodyPr>
          <a:lstStyle/>
          <a:p>
            <a:r>
              <a:rPr lang="fi-FI" sz="2000" b="1">
                <a:solidFill>
                  <a:schemeClr val="bg1"/>
                </a:solidFill>
                <a:hlinkClick r:id="rId5">
                  <a:extLst>
                    <a:ext uri="{A12FA001-AC4F-418D-AE19-62706E023703}">
                      <ahyp:hlinkClr xmlns:ahyp="http://schemas.microsoft.com/office/drawing/2018/hyperlinkcolor" val="tx"/>
                    </a:ext>
                  </a:extLst>
                </a:hlinkClick>
              </a:rPr>
              <a:t>www.hyvil.fi</a:t>
            </a:r>
            <a:endParaRPr lang="fi-FI" sz="2000" b="1">
              <a:solidFill>
                <a:schemeClr val="bg1"/>
              </a:solidFill>
            </a:endParaRPr>
          </a:p>
        </p:txBody>
      </p:sp>
    </p:spTree>
    <p:extLst>
      <p:ext uri="{BB962C8B-B14F-4D97-AF65-F5344CB8AC3E}">
        <p14:creationId xmlns:p14="http://schemas.microsoft.com/office/powerpoint/2010/main" val="6179252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2132752"/>
            <a:ext cx="8065541" cy="1008660"/>
          </a:xfrm>
        </p:spPr>
        <p:txBody>
          <a:bodyPr anchor="t" anchorCtr="0">
            <a:noAutofit/>
          </a:bodyPr>
          <a:lstStyle>
            <a:lvl1pPr algn="l">
              <a:defRPr sz="6000" b="1">
                <a:solidFill>
                  <a:schemeClr val="tx2"/>
                </a:solidFill>
                <a:latin typeface="+mj-lt"/>
              </a:defRPr>
            </a:lvl1pPr>
          </a:lstStyle>
          <a:p>
            <a:r>
              <a:rPr lang="fi-FI" noProof="0"/>
              <a:t>Kiitos</a:t>
            </a:r>
          </a:p>
        </p:txBody>
      </p:sp>
      <p:sp>
        <p:nvSpPr>
          <p:cNvPr id="3" name="Subtitle 2"/>
          <p:cNvSpPr>
            <a:spLocks noGrp="1"/>
          </p:cNvSpPr>
          <p:nvPr>
            <p:ph type="subTitle" idx="1" hasCustomPrompt="1"/>
          </p:nvPr>
        </p:nvSpPr>
        <p:spPr>
          <a:xfrm>
            <a:off x="766763" y="3428932"/>
            <a:ext cx="8065541" cy="2448340"/>
          </a:xfrm>
        </p:spPr>
        <p:txBody>
          <a:bodyPr>
            <a:noAutofit/>
          </a:bodyPr>
          <a:lstStyle>
            <a:lvl1pPr marL="0" indent="0" algn="l">
              <a:spcBef>
                <a:spcPts val="200"/>
              </a:spcBef>
              <a:buNone/>
              <a:defRPr sz="2400">
                <a:solidFill>
                  <a:schemeClr val="tx2"/>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pic>
        <p:nvPicPr>
          <p:cNvPr id="20" name="Kuva 19" descr="Kuva, joka sisältää kohteen teksti, clipart-kuva, näyttökuva&#10;&#10;Kuvaus luotu automaattisesti">
            <a:hlinkClick r:id="rId2"/>
            <a:extLst>
              <a:ext uri="{FF2B5EF4-FFF2-40B4-BE49-F238E27FC236}">
                <a16:creationId xmlns:a16="http://schemas.microsoft.com/office/drawing/2014/main" id="{0832C907-EF31-2B28-8287-24B6C8505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 y="5877272"/>
            <a:ext cx="1118618" cy="469393"/>
          </a:xfrm>
          <a:prstGeom prst="rect">
            <a:avLst/>
          </a:prstGeom>
        </p:spPr>
      </p:pic>
      <p:pic>
        <p:nvPicPr>
          <p:cNvPr id="22" name="Kuva 21">
            <a:extLst>
              <a:ext uri="{FF2B5EF4-FFF2-40B4-BE49-F238E27FC236}">
                <a16:creationId xmlns:a16="http://schemas.microsoft.com/office/drawing/2014/main" id="{98DCDCD3-DD6B-97B4-0654-40FAFDA56972}"/>
              </a:ext>
              <a:ext uri="{C183D7F6-B498-43B3-948B-1728B52AA6E4}">
                <adec:decorative xmlns:adec="http://schemas.microsoft.com/office/drawing/2017/decorative" val="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16280" y="-88447"/>
            <a:ext cx="3273719" cy="3085399"/>
          </a:xfrm>
          <a:prstGeom prst="rect">
            <a:avLst/>
          </a:prstGeom>
        </p:spPr>
      </p:pic>
      <p:sp>
        <p:nvSpPr>
          <p:cNvPr id="4" name="Tekstiruutu 3">
            <a:extLst>
              <a:ext uri="{FF2B5EF4-FFF2-40B4-BE49-F238E27FC236}">
                <a16:creationId xmlns:a16="http://schemas.microsoft.com/office/drawing/2014/main" id="{A047FCCD-BFBF-9422-BCF8-65D447BEC384}"/>
              </a:ext>
            </a:extLst>
          </p:cNvPr>
          <p:cNvSpPr txBox="1"/>
          <p:nvPr userDrawn="1"/>
        </p:nvSpPr>
        <p:spPr>
          <a:xfrm>
            <a:off x="9768645" y="6053226"/>
            <a:ext cx="1871971" cy="400110"/>
          </a:xfrm>
          <a:prstGeom prst="rect">
            <a:avLst/>
          </a:prstGeom>
          <a:noFill/>
        </p:spPr>
        <p:txBody>
          <a:bodyPr wrap="square" rtlCol="0">
            <a:spAutoFit/>
          </a:bodyPr>
          <a:lstStyle/>
          <a:p>
            <a:r>
              <a:rPr lang="fi-FI" sz="2000" b="1">
                <a:solidFill>
                  <a:schemeClr val="tx2"/>
                </a:solidFill>
                <a:hlinkClick r:id="rId5">
                  <a:extLst>
                    <a:ext uri="{A12FA001-AC4F-418D-AE19-62706E023703}">
                      <ahyp:hlinkClr xmlns:ahyp="http://schemas.microsoft.com/office/drawing/2018/hyperlinkcolor" val="tx"/>
                    </a:ext>
                  </a:extLst>
                </a:hlinkClick>
              </a:rPr>
              <a:t>www.hyvil.fi</a:t>
            </a:r>
            <a:endParaRPr lang="fi-FI" sz="2000" b="1">
              <a:solidFill>
                <a:schemeClr val="tx2"/>
              </a:solidFill>
            </a:endParaRPr>
          </a:p>
        </p:txBody>
      </p:sp>
    </p:spTree>
    <p:extLst>
      <p:ext uri="{BB962C8B-B14F-4D97-AF65-F5344CB8AC3E}">
        <p14:creationId xmlns:p14="http://schemas.microsoft.com/office/powerpoint/2010/main" val="19821731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Kiitos avoin lisenssi sydä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268760"/>
            <a:ext cx="5041205" cy="1008660"/>
          </a:xfrm>
        </p:spPr>
        <p:txBody>
          <a:bodyPr anchor="t" anchorCtr="0">
            <a:noAutofit/>
          </a:bodyPr>
          <a:lstStyle>
            <a:lvl1pPr algn="l">
              <a:defRPr sz="6000" b="1">
                <a:solidFill>
                  <a:schemeClr val="tx2"/>
                </a:solidFill>
                <a:latin typeface="+mj-lt"/>
              </a:defRPr>
            </a:lvl1pPr>
          </a:lstStyle>
          <a:p>
            <a:r>
              <a:rPr lang="fi-FI" noProof="0"/>
              <a:t>Kiitos</a:t>
            </a:r>
          </a:p>
        </p:txBody>
      </p:sp>
      <p:sp>
        <p:nvSpPr>
          <p:cNvPr id="3" name="Subtitle 2"/>
          <p:cNvSpPr>
            <a:spLocks noGrp="1"/>
          </p:cNvSpPr>
          <p:nvPr>
            <p:ph type="subTitle" idx="1" hasCustomPrompt="1"/>
          </p:nvPr>
        </p:nvSpPr>
        <p:spPr>
          <a:xfrm>
            <a:off x="766763" y="2564940"/>
            <a:ext cx="5041205" cy="2448340"/>
          </a:xfrm>
        </p:spPr>
        <p:txBody>
          <a:bodyPr>
            <a:noAutofit/>
          </a:bodyPr>
          <a:lstStyle>
            <a:lvl1pPr marL="0" indent="0" algn="l">
              <a:spcBef>
                <a:spcPts val="200"/>
              </a:spcBef>
              <a:buNone/>
              <a:defRPr sz="2400">
                <a:solidFill>
                  <a:schemeClr val="tx2"/>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pic>
        <p:nvPicPr>
          <p:cNvPr id="20" name="Kuva 19" descr="Kuva, joka sisältää kohteen teksti, clipart-kuva, näyttökuva&#10;&#10;Kuvaus luotu automaattisesti">
            <a:hlinkClick r:id="rId2"/>
            <a:extLst>
              <a:ext uri="{FF2B5EF4-FFF2-40B4-BE49-F238E27FC236}">
                <a16:creationId xmlns:a16="http://schemas.microsoft.com/office/drawing/2014/main" id="{0832C907-EF31-2B28-8287-24B6C85056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762" y="5877272"/>
            <a:ext cx="1118618" cy="469393"/>
          </a:xfrm>
          <a:prstGeom prst="rect">
            <a:avLst/>
          </a:prstGeom>
        </p:spPr>
      </p:pic>
      <p:pic>
        <p:nvPicPr>
          <p:cNvPr id="5" name="Kuva 4">
            <a:extLst>
              <a:ext uri="{FF2B5EF4-FFF2-40B4-BE49-F238E27FC236}">
                <a16:creationId xmlns:a16="http://schemas.microsoft.com/office/drawing/2014/main" id="{F338A2F4-737D-0515-4910-DBC195C44ECB}"/>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8434"/>
          <a:stretch/>
        </p:blipFill>
        <p:spPr>
          <a:xfrm>
            <a:off x="5519936" y="332656"/>
            <a:ext cx="6898776" cy="5472608"/>
          </a:xfrm>
          <a:prstGeom prst="rect">
            <a:avLst/>
          </a:prstGeom>
        </p:spPr>
      </p:pic>
      <p:sp>
        <p:nvSpPr>
          <p:cNvPr id="4" name="Tekstiruutu 3">
            <a:extLst>
              <a:ext uri="{FF2B5EF4-FFF2-40B4-BE49-F238E27FC236}">
                <a16:creationId xmlns:a16="http://schemas.microsoft.com/office/drawing/2014/main" id="{3BACDC5B-07A8-B350-6727-1CAEE505B4D0}"/>
              </a:ext>
            </a:extLst>
          </p:cNvPr>
          <p:cNvSpPr txBox="1"/>
          <p:nvPr userDrawn="1"/>
        </p:nvSpPr>
        <p:spPr>
          <a:xfrm>
            <a:off x="9768645" y="6053226"/>
            <a:ext cx="1871971" cy="400110"/>
          </a:xfrm>
          <a:prstGeom prst="rect">
            <a:avLst/>
          </a:prstGeom>
          <a:noFill/>
        </p:spPr>
        <p:txBody>
          <a:bodyPr wrap="square" rtlCol="0">
            <a:spAutoFit/>
          </a:bodyPr>
          <a:lstStyle/>
          <a:p>
            <a:r>
              <a:rPr lang="fi-FI" sz="2000" b="1">
                <a:solidFill>
                  <a:schemeClr val="tx2"/>
                </a:solidFill>
                <a:hlinkClick r:id="rId6">
                  <a:extLst>
                    <a:ext uri="{A12FA001-AC4F-418D-AE19-62706E023703}">
                      <ahyp:hlinkClr xmlns:ahyp="http://schemas.microsoft.com/office/drawing/2018/hyperlinkcolor" val="tx"/>
                    </a:ext>
                  </a:extLst>
                </a:hlinkClick>
              </a:rPr>
              <a:t>www.hyvil.fi</a:t>
            </a:r>
            <a:endParaRPr lang="fi-FI" sz="2000" b="1">
              <a:solidFill>
                <a:schemeClr val="tx2"/>
              </a:solidFill>
            </a:endParaRPr>
          </a:p>
        </p:txBody>
      </p:sp>
    </p:spTree>
    <p:extLst>
      <p:ext uri="{BB962C8B-B14F-4D97-AF65-F5344CB8AC3E}">
        <p14:creationId xmlns:p14="http://schemas.microsoft.com/office/powerpoint/2010/main" val="31514416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1_Kiitos rajattu lisenssi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400" y="2132752"/>
            <a:ext cx="7633493" cy="1008660"/>
          </a:xfrm>
        </p:spPr>
        <p:txBody>
          <a:bodyPr anchor="t" anchorCtr="0">
            <a:noAutofit/>
          </a:bodyPr>
          <a:lstStyle>
            <a:lvl1pPr algn="l">
              <a:defRPr sz="6000" b="1">
                <a:solidFill>
                  <a:schemeClr val="tx2"/>
                </a:solidFill>
                <a:latin typeface="+mj-lt"/>
              </a:defRPr>
            </a:lvl1pPr>
          </a:lstStyle>
          <a:p>
            <a:r>
              <a:rPr lang="fi-FI" noProof="0"/>
              <a:t>Kiitos</a:t>
            </a:r>
          </a:p>
        </p:txBody>
      </p:sp>
      <p:sp>
        <p:nvSpPr>
          <p:cNvPr id="3" name="Subtitle 2"/>
          <p:cNvSpPr>
            <a:spLocks noGrp="1"/>
          </p:cNvSpPr>
          <p:nvPr>
            <p:ph type="subTitle" idx="1" hasCustomPrompt="1"/>
          </p:nvPr>
        </p:nvSpPr>
        <p:spPr>
          <a:xfrm>
            <a:off x="695400" y="3428932"/>
            <a:ext cx="7633493" cy="2448340"/>
          </a:xfrm>
        </p:spPr>
        <p:txBody>
          <a:bodyPr>
            <a:noAutofit/>
          </a:bodyPr>
          <a:lstStyle>
            <a:lvl1pPr marL="0" indent="0" algn="l">
              <a:spcBef>
                <a:spcPts val="200"/>
              </a:spcBef>
              <a:buNone/>
              <a:defRPr sz="2400" b="0">
                <a:solidFill>
                  <a:schemeClr val="tx2"/>
                </a:solidFill>
                <a:latin typeface="Avenir Next LT Pro Demi" panose="020B07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pic>
        <p:nvPicPr>
          <p:cNvPr id="19" name="Kuva 18" descr="Kuva, joka sisältää kohteen teksti, clipart-kuva&#10;&#10;Kuvaus luotu automaattisesti">
            <a:hlinkClick r:id="rId2"/>
            <a:extLst>
              <a:ext uri="{FF2B5EF4-FFF2-40B4-BE49-F238E27FC236}">
                <a16:creationId xmlns:a16="http://schemas.microsoft.com/office/drawing/2014/main" id="{74BF209F-F839-2781-C71B-03AF63531B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9530" y="5877272"/>
            <a:ext cx="1118618" cy="469393"/>
          </a:xfrm>
          <a:prstGeom prst="rect">
            <a:avLst/>
          </a:prstGeom>
        </p:spPr>
      </p:pic>
      <p:pic>
        <p:nvPicPr>
          <p:cNvPr id="21" name="Kuva 20">
            <a:extLst>
              <a:ext uri="{FF2B5EF4-FFF2-40B4-BE49-F238E27FC236}">
                <a16:creationId xmlns:a16="http://schemas.microsoft.com/office/drawing/2014/main" id="{FCED4875-5577-81D8-DF53-FB11813405AD}"/>
              </a:ext>
              <a:ext uri="{C183D7F6-B498-43B3-948B-1728B52AA6E4}">
                <adec:decorative xmlns:adec="http://schemas.microsoft.com/office/drawing/2017/decorative" val="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16280" y="-88447"/>
            <a:ext cx="3273719" cy="3085399"/>
          </a:xfrm>
          <a:prstGeom prst="rect">
            <a:avLst/>
          </a:prstGeom>
        </p:spPr>
      </p:pic>
      <p:sp>
        <p:nvSpPr>
          <p:cNvPr id="4" name="Tekstiruutu 3">
            <a:extLst>
              <a:ext uri="{FF2B5EF4-FFF2-40B4-BE49-F238E27FC236}">
                <a16:creationId xmlns:a16="http://schemas.microsoft.com/office/drawing/2014/main" id="{9CDFBA07-81B6-D09C-BB36-AC49872BD6C3}"/>
              </a:ext>
            </a:extLst>
          </p:cNvPr>
          <p:cNvSpPr txBox="1"/>
          <p:nvPr userDrawn="1"/>
        </p:nvSpPr>
        <p:spPr>
          <a:xfrm>
            <a:off x="9768645" y="6053226"/>
            <a:ext cx="1871971" cy="400110"/>
          </a:xfrm>
          <a:prstGeom prst="rect">
            <a:avLst/>
          </a:prstGeom>
          <a:noFill/>
        </p:spPr>
        <p:txBody>
          <a:bodyPr wrap="square" rtlCol="0">
            <a:spAutoFit/>
          </a:bodyPr>
          <a:lstStyle/>
          <a:p>
            <a:r>
              <a:rPr lang="fi-FI" sz="2000" b="1">
                <a:solidFill>
                  <a:schemeClr val="tx2"/>
                </a:solidFill>
                <a:hlinkClick r:id="rId5">
                  <a:extLst>
                    <a:ext uri="{A12FA001-AC4F-418D-AE19-62706E023703}">
                      <ahyp:hlinkClr xmlns:ahyp="http://schemas.microsoft.com/office/drawing/2018/hyperlinkcolor" val="tx"/>
                    </a:ext>
                  </a:extLst>
                </a:hlinkClick>
              </a:rPr>
              <a:t>www.hyvil.fi</a:t>
            </a:r>
            <a:endParaRPr lang="fi-FI" sz="2000" b="1">
              <a:solidFill>
                <a:schemeClr val="tx2"/>
              </a:solidFill>
            </a:endParaRPr>
          </a:p>
        </p:txBody>
      </p:sp>
    </p:spTree>
    <p:extLst>
      <p:ext uri="{BB962C8B-B14F-4D97-AF65-F5344CB8AC3E}">
        <p14:creationId xmlns:p14="http://schemas.microsoft.com/office/powerpoint/2010/main" val="37410224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1495794"/>
          </a:xfrm>
        </p:spPr>
        <p:txBody>
          <a:bodyPr anchor="t" anchorCtr="0">
            <a:spAutoFit/>
          </a:bodyPr>
          <a:lstStyle>
            <a:lvl1pPr algn="l">
              <a:defRPr sz="5400" b="1">
                <a:solidFill>
                  <a:schemeClr val="bg1"/>
                </a:solidFill>
                <a:latin typeface="+mj-lt"/>
              </a:defRPr>
            </a:lvl1pPr>
          </a:lstStyle>
          <a:p>
            <a:r>
              <a:rPr lang="fi-FI" noProof="0"/>
              <a:t>Muokkaa ots. perustyyl. napsautt.</a:t>
            </a:r>
          </a:p>
        </p:txBody>
      </p:sp>
      <p:pic>
        <p:nvPicPr>
          <p:cNvPr id="9" name="Kuva 8">
            <a:extLst>
              <a:ext uri="{FF2B5EF4-FFF2-40B4-BE49-F238E27FC236}">
                <a16:creationId xmlns:a16="http://schemas.microsoft.com/office/drawing/2014/main" id="{DC1F503E-70D9-156F-A85B-1336E3BA269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sp>
        <p:nvSpPr>
          <p:cNvPr id="10" name="Text Placeholder 12">
            <a:extLst>
              <a:ext uri="{FF2B5EF4-FFF2-40B4-BE49-F238E27FC236}">
                <a16:creationId xmlns:a16="http://schemas.microsoft.com/office/drawing/2014/main" id="{B798DE78-D51C-644F-2CF5-8E98791CD3DC}"/>
              </a:ext>
            </a:extLst>
          </p:cNvPr>
          <p:cNvSpPr>
            <a:spLocks noGrp="1"/>
          </p:cNvSpPr>
          <p:nvPr>
            <p:ph type="body" sz="quarter" idx="21" hasCustomPrompt="1"/>
          </p:nvPr>
        </p:nvSpPr>
        <p:spPr>
          <a:xfrm>
            <a:off x="766763" y="5445224"/>
            <a:ext cx="10658475" cy="792031"/>
          </a:xfrm>
        </p:spPr>
        <p:txBody>
          <a:bodyPr>
            <a:noAutofit/>
          </a:bodyPr>
          <a:lstStyle>
            <a:lvl1pPr marL="0" indent="0">
              <a:buFontTx/>
              <a:buNone/>
              <a:defRPr sz="1800">
                <a:solidFill>
                  <a:schemeClr val="bg1"/>
                </a:solidFill>
                <a:latin typeface="Avenir Next LT Pro Demi" panose="020B0704020202020204" pitchFamily="34" charset="0"/>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3" name="Kuva 2">
            <a:extLst>
              <a:ext uri="{FF2B5EF4-FFF2-40B4-BE49-F238E27FC236}">
                <a16:creationId xmlns:a16="http://schemas.microsoft.com/office/drawing/2014/main" id="{47F1F647-5747-4A00-3687-0B1C1EEDCD0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pic>
        <p:nvPicPr>
          <p:cNvPr id="4" name="Kuva 3">
            <a:extLst>
              <a:ext uri="{FF2B5EF4-FFF2-40B4-BE49-F238E27FC236}">
                <a16:creationId xmlns:a16="http://schemas.microsoft.com/office/drawing/2014/main" id="{8E398AAE-06FA-EFE9-D221-93D763F0DC5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6434" y="432914"/>
            <a:ext cx="2304256" cy="907853"/>
          </a:xfrm>
          <a:prstGeom prst="rect">
            <a:avLst/>
          </a:prstGeom>
        </p:spPr>
      </p:pic>
    </p:spTree>
    <p:extLst>
      <p:ext uri="{BB962C8B-B14F-4D97-AF65-F5344CB8AC3E}">
        <p14:creationId xmlns:p14="http://schemas.microsoft.com/office/powerpoint/2010/main" val="10166413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10" name="Title 1">
            <a:extLst>
              <a:ext uri="{FF2B5EF4-FFF2-40B4-BE49-F238E27FC236}">
                <a16:creationId xmlns:a16="http://schemas.microsoft.com/office/drawing/2014/main" id="{AE2E352E-5E3A-2F5D-D7C4-5A0D26B5A257}"/>
              </a:ext>
            </a:extLst>
          </p:cNvPr>
          <p:cNvSpPr>
            <a:spLocks noGrp="1"/>
          </p:cNvSpPr>
          <p:nvPr>
            <p:ph type="ctrTitle"/>
          </p:nvPr>
        </p:nvSpPr>
        <p:spPr>
          <a:xfrm>
            <a:off x="766763" y="1989138"/>
            <a:ext cx="10658475" cy="2231972"/>
          </a:xfrm>
        </p:spPr>
        <p:txBody>
          <a:bodyPr anchor="b" anchorCtr="0">
            <a:noAutofit/>
          </a:bodyPr>
          <a:lstStyle>
            <a:lvl1pPr algn="l">
              <a:defRPr sz="5400" b="1">
                <a:solidFill>
                  <a:schemeClr val="tx2"/>
                </a:solidFill>
                <a:latin typeface="+mj-lt"/>
              </a:defRPr>
            </a:lvl1pPr>
          </a:lstStyle>
          <a:p>
            <a:r>
              <a:rPr lang="fi-FI" noProof="0"/>
              <a:t>Muokkaa ots. perustyyl. napsautt.</a:t>
            </a:r>
          </a:p>
        </p:txBody>
      </p:sp>
      <p:sp>
        <p:nvSpPr>
          <p:cNvPr id="11" name="Text Placeholder 12">
            <a:extLst>
              <a:ext uri="{FF2B5EF4-FFF2-40B4-BE49-F238E27FC236}">
                <a16:creationId xmlns:a16="http://schemas.microsoft.com/office/drawing/2014/main" id="{85717073-6E78-735C-7177-8B25B1E4484F}"/>
              </a:ext>
            </a:extLst>
          </p:cNvPr>
          <p:cNvSpPr>
            <a:spLocks noGrp="1"/>
          </p:cNvSpPr>
          <p:nvPr>
            <p:ph type="body" sz="quarter" idx="13" hasCustomPrompt="1"/>
          </p:nvPr>
        </p:nvSpPr>
        <p:spPr>
          <a:xfrm>
            <a:off x="766763" y="5229200"/>
            <a:ext cx="10658475" cy="720023"/>
          </a:xfrm>
        </p:spPr>
        <p:txBody>
          <a:bodyPr>
            <a:noAutofit/>
          </a:bodyPr>
          <a:lstStyle>
            <a:lvl1pPr marL="0" indent="0">
              <a:buFontTx/>
              <a:buNone/>
              <a:defRPr sz="1800">
                <a:solidFill>
                  <a:schemeClr val="tx2"/>
                </a:solidFill>
                <a:latin typeface="Avenir Next LT Pro Demi" panose="020B0704020202020204" pitchFamily="34" charset="0"/>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12" name="Kuva 11">
            <a:extLst>
              <a:ext uri="{FF2B5EF4-FFF2-40B4-BE49-F238E27FC236}">
                <a16:creationId xmlns:a16="http://schemas.microsoft.com/office/drawing/2014/main" id="{29C20AA5-429F-1800-EC6B-9BFA01A171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pic>
        <p:nvPicPr>
          <p:cNvPr id="14" name="Kuva 13">
            <a:extLst>
              <a:ext uri="{FF2B5EF4-FFF2-40B4-BE49-F238E27FC236}">
                <a16:creationId xmlns:a16="http://schemas.microsoft.com/office/drawing/2014/main" id="{7720A5B0-C714-DBA3-B4B0-6266ED726FB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244"/>
            <a:ext cx="2304256" cy="907853"/>
          </a:xfrm>
          <a:prstGeom prst="rect">
            <a:avLst/>
          </a:prstGeom>
        </p:spPr>
      </p:pic>
    </p:spTree>
    <p:extLst>
      <p:ext uri="{BB962C8B-B14F-4D97-AF65-F5344CB8AC3E}">
        <p14:creationId xmlns:p14="http://schemas.microsoft.com/office/powerpoint/2010/main" val="33618161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7.11.2023</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941474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7.11.2023</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761674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616630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Aloitusdia kelta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b="1">
                <a:solidFill>
                  <a:schemeClr val="accent1"/>
                </a:solidFill>
                <a:latin typeface="+mj-lt"/>
              </a:defRPr>
            </a:lvl1pPr>
          </a:lstStyle>
          <a:p>
            <a:r>
              <a:rPr lang="fi-FI" noProof="0"/>
              <a:t>Muokkaa ots. perustyyl. napsautt.</a:t>
            </a:r>
          </a:p>
        </p:txBody>
      </p:sp>
      <p:sp>
        <p:nvSpPr>
          <p:cNvPr id="13" name="Text Placeholder 12"/>
          <p:cNvSpPr>
            <a:spLocks noGrp="1"/>
          </p:cNvSpPr>
          <p:nvPr>
            <p:ph type="body" sz="quarter" idx="13" hasCustomPrompt="1"/>
          </p:nvPr>
        </p:nvSpPr>
        <p:spPr>
          <a:xfrm>
            <a:off x="766763" y="5373216"/>
            <a:ext cx="10658475" cy="720023"/>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10" name="Kuva 9">
            <a:extLst>
              <a:ext uri="{FF2B5EF4-FFF2-40B4-BE49-F238E27FC236}">
                <a16:creationId xmlns:a16="http://schemas.microsoft.com/office/drawing/2014/main" id="{6E36B9C6-B563-6629-B635-6AC031BBB2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spTree>
    <p:extLst>
      <p:ext uri="{BB962C8B-B14F-4D97-AF65-F5344CB8AC3E}">
        <p14:creationId xmlns:p14="http://schemas.microsoft.com/office/powerpoint/2010/main" val="19998255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28905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0853356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2247427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671D3D9E-718A-4255-A1B1-D4A84671C9F6}"/>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939124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7.11.2023</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134533125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7.11.2023</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42534708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7.11.2023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852023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7.11.2023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8077682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7.11.2023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3573609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7.11.2023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42125007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oitusdia punain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b="1">
                <a:solidFill>
                  <a:schemeClr val="bg1"/>
                </a:solidFill>
                <a:latin typeface="+mj-lt"/>
              </a:defRPr>
            </a:lvl1pPr>
          </a:lstStyle>
          <a:p>
            <a:r>
              <a:rPr lang="fi-FI" noProof="0"/>
              <a:t>Muokkaa ots. perustyyl. napsautt.</a:t>
            </a:r>
          </a:p>
        </p:txBody>
      </p:sp>
      <p:sp>
        <p:nvSpPr>
          <p:cNvPr id="12" name="Text Placeholder 12">
            <a:extLst>
              <a:ext uri="{FF2B5EF4-FFF2-40B4-BE49-F238E27FC236}">
                <a16:creationId xmlns:a16="http://schemas.microsoft.com/office/drawing/2014/main" id="{5C34FD55-FC8D-CD45-1AC6-34D721B805FC}"/>
              </a:ext>
            </a:extLst>
          </p:cNvPr>
          <p:cNvSpPr>
            <a:spLocks noGrp="1"/>
          </p:cNvSpPr>
          <p:nvPr>
            <p:ph type="body" sz="quarter" idx="13" hasCustomPrompt="1"/>
          </p:nvPr>
        </p:nvSpPr>
        <p:spPr>
          <a:xfrm>
            <a:off x="766763" y="5373216"/>
            <a:ext cx="10658475" cy="792031"/>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3" name="Kuva 2">
            <a:extLst>
              <a:ext uri="{FF2B5EF4-FFF2-40B4-BE49-F238E27FC236}">
                <a16:creationId xmlns:a16="http://schemas.microsoft.com/office/drawing/2014/main" id="{2F6A3793-4AA4-E019-ADFD-A93DBA8208E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spTree>
    <p:extLst>
      <p:ext uri="{BB962C8B-B14F-4D97-AF65-F5344CB8AC3E}">
        <p14:creationId xmlns:p14="http://schemas.microsoft.com/office/powerpoint/2010/main" val="28058246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7.11.2023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22486890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7.11.2023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7599290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7.11.2023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7923934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7.11.2023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619430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7.11.2023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8172013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7.11.2023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173066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7.11.2023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3473205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7.11.2023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3674931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7.11.2023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37996312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7.11.2023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38081539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lvl1pPr>
              <a:defRPr b="1">
                <a:solidFill>
                  <a:schemeClr val="tx2"/>
                </a:solidFill>
                <a:latin typeface="+mj-lt"/>
              </a:defRPr>
            </a:lvl1p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lvl1pPr>
              <a:buClr>
                <a:schemeClr val="accent3"/>
              </a:buClr>
              <a:defRPr/>
            </a:lvl1pPr>
            <a:lvl2pPr>
              <a:buClr>
                <a:schemeClr val="accent3"/>
              </a:buClr>
              <a:defRPr/>
            </a:lvl2pPr>
            <a:lvl3pPr>
              <a:buClr>
                <a:schemeClr val="accent3"/>
              </a:buClr>
              <a:defRPr/>
            </a:lvl3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7.11.2023</a:t>
            </a:fld>
            <a:endParaRPr lang="fi-FI" noProof="0"/>
          </a:p>
        </p:txBody>
      </p:sp>
      <p:sp>
        <p:nvSpPr>
          <p:cNvPr id="5" name="Footer Placeholder 4"/>
          <p:cNvSpPr>
            <a:spLocks noGrp="1"/>
          </p:cNvSpPr>
          <p:nvPr>
            <p:ph type="ftr" sz="quarter" idx="11"/>
          </p:nvPr>
        </p:nvSpPr>
        <p:spPr/>
        <p:txBody>
          <a:bodyPr/>
          <a:lstStyle/>
          <a:p>
            <a:r>
              <a:rPr lang="fi-FI"/>
              <a:t>© HYVIL Hyvinvointialueyhtiö</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8106857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7.11.2023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27099006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7.11.2023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876841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7.11.2023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17543002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7.11.2023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218273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7.11.2023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5778227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7.11.2023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2391896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7.11.2023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12643566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7.11.2023</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Tree>
    <p:extLst>
      <p:ext uri="{BB962C8B-B14F-4D97-AF65-F5344CB8AC3E}">
        <p14:creationId xmlns:p14="http://schemas.microsoft.com/office/powerpoint/2010/main" val="15400857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8228399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7578435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mj-lt"/>
              </a:defRPr>
            </a:lvl1p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7.11.2023</a:t>
            </a:fld>
            <a:endParaRPr lang="fi-FI"/>
          </a:p>
        </p:txBody>
      </p:sp>
      <p:sp>
        <p:nvSpPr>
          <p:cNvPr id="5" name="Footer Placeholder 4"/>
          <p:cNvSpPr>
            <a:spLocks noGrp="1"/>
          </p:cNvSpPr>
          <p:nvPr>
            <p:ph type="ftr" sz="quarter" idx="11"/>
          </p:nvPr>
        </p:nvSpPr>
        <p:spPr/>
        <p:txBody>
          <a:bodyPr/>
          <a:lstStyle/>
          <a:p>
            <a:r>
              <a:rPr lang="fi-FI"/>
              <a:t>© HYVIL Hyvinvointialueyhtiö</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0427937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2821691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5050660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670209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4444538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7.11.2023</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41460634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7743459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980063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0469365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31601945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0439764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1">
                <a:solidFill>
                  <a:schemeClr val="tx2"/>
                </a:solidFill>
                <a:latin typeface="+mj-lt"/>
                <a:cs typeface="Rubik SemiBold"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7.11.2023</a:t>
            </a:fld>
            <a:endParaRPr lang="fi-FI"/>
          </a:p>
        </p:txBody>
      </p:sp>
      <p:sp>
        <p:nvSpPr>
          <p:cNvPr id="8" name="Footer Placeholder 7"/>
          <p:cNvSpPr>
            <a:spLocks noGrp="1"/>
          </p:cNvSpPr>
          <p:nvPr>
            <p:ph type="ftr" sz="quarter" idx="11"/>
          </p:nvPr>
        </p:nvSpPr>
        <p:spPr/>
        <p:txBody>
          <a:bodyPr/>
          <a:lstStyle/>
          <a:p>
            <a:r>
              <a:rPr lang="fi-FI"/>
              <a:t>© HYVIL Hyvinvointialueyhtiö</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lvl1pPr>
              <a:defRPr b="1">
                <a:solidFill>
                  <a:schemeClr val="tx2"/>
                </a:solidFill>
                <a:latin typeface="+mj-lt"/>
              </a:defRPr>
            </a:lvl1pPr>
          </a:lstStyle>
          <a:p>
            <a:r>
              <a:rPr lang="fi-FI" noProof="0"/>
              <a:t>Muokkaa ots. perustyyl. napsautt.</a:t>
            </a:r>
          </a:p>
        </p:txBody>
      </p:sp>
    </p:spTree>
    <p:extLst>
      <p:ext uri="{BB962C8B-B14F-4D97-AF65-F5344CB8AC3E}">
        <p14:creationId xmlns:p14="http://schemas.microsoft.com/office/powerpoint/2010/main" val="19960552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9385885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919027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20475395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7.11.2023</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25928380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accent3"/>
                </a:solidFill>
                <a:latin typeface="+mn-lt"/>
              </a:rPr>
              <a:t>www.kuntaliitto.fi</a:t>
            </a:r>
          </a:p>
        </p:txBody>
      </p:sp>
    </p:spTree>
    <p:extLst>
      <p:ext uri="{BB962C8B-B14F-4D97-AF65-F5344CB8AC3E}">
        <p14:creationId xmlns:p14="http://schemas.microsoft.com/office/powerpoint/2010/main" val="17721515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6273243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40425564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30057878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6665773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9736860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mj-lt"/>
              </a:defRPr>
            </a:lvl1p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7.11.2023</a:t>
            </a:fld>
            <a:endParaRPr lang="fi-FI"/>
          </a:p>
        </p:txBody>
      </p:sp>
      <p:sp>
        <p:nvSpPr>
          <p:cNvPr id="6" name="Footer Placeholder 5"/>
          <p:cNvSpPr>
            <a:spLocks noGrp="1"/>
          </p:cNvSpPr>
          <p:nvPr>
            <p:ph type="ftr" sz="quarter" idx="11"/>
          </p:nvPr>
        </p:nvSpPr>
        <p:spPr/>
        <p:txBody>
          <a:bodyPr/>
          <a:lstStyle/>
          <a:p>
            <a:r>
              <a:rPr lang="fi-FI"/>
              <a:t>© HYVIL Hyvinvointialueyhtiö</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805038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75664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6109537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7669038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2706126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6962770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7.11.2023</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6506571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849384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7.11.2023</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25139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7.11.2023</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5950266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Aloitusdia tummanvihre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b="1">
                <a:solidFill>
                  <a:schemeClr val="accent2"/>
                </a:solidFill>
                <a:latin typeface="Avenir Next LT Pro" panose="020B0504020202020204" pitchFamily="34" charset="0"/>
              </a:defRPr>
            </a:lvl1pPr>
          </a:lstStyle>
          <a:p>
            <a:r>
              <a:rPr lang="fi-FI" noProof="0"/>
              <a:t>Muokkaa ots. perustyyl. napsautt.</a:t>
            </a:r>
          </a:p>
        </p:txBody>
      </p:sp>
      <p:sp>
        <p:nvSpPr>
          <p:cNvPr id="13" name="Text Placeholder 12"/>
          <p:cNvSpPr>
            <a:spLocks noGrp="1"/>
          </p:cNvSpPr>
          <p:nvPr>
            <p:ph type="body" sz="quarter" idx="13" hasCustomPrompt="1"/>
          </p:nvPr>
        </p:nvSpPr>
        <p:spPr>
          <a:xfrm>
            <a:off x="766763" y="5445280"/>
            <a:ext cx="10658475" cy="792031"/>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Tapahtuman nimi</a:t>
            </a:r>
          </a:p>
          <a:p>
            <a:pPr lvl="0"/>
            <a:r>
              <a:rPr lang="fi-FI" noProof="0"/>
              <a:t>Etunimi Sukunimi / pvm</a:t>
            </a:r>
          </a:p>
        </p:txBody>
      </p:sp>
      <p:pic>
        <p:nvPicPr>
          <p:cNvPr id="8" name="Kuva 7">
            <a:extLst>
              <a:ext uri="{FF2B5EF4-FFF2-40B4-BE49-F238E27FC236}">
                <a16:creationId xmlns:a16="http://schemas.microsoft.com/office/drawing/2014/main" id="{0AD2FE30-F0D6-7D5A-F238-C10EFA565C8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376" y="432915"/>
            <a:ext cx="2304256" cy="907853"/>
          </a:xfrm>
          <a:prstGeom prst="rect">
            <a:avLst/>
          </a:prstGeom>
        </p:spPr>
      </p:pic>
    </p:spTree>
    <p:extLst>
      <p:ext uri="{BB962C8B-B14F-4D97-AF65-F5344CB8AC3E}">
        <p14:creationId xmlns:p14="http://schemas.microsoft.com/office/powerpoint/2010/main" val="19193177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slideLayout" Target="../slideLayouts/slideLayout75.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42" Type="http://schemas.openxmlformats.org/officeDocument/2006/relationships/slideLayout" Target="../slideLayouts/slideLayout78.xml"/><Relationship Id="rId47" Type="http://schemas.openxmlformats.org/officeDocument/2006/relationships/slideLayout" Target="../slideLayouts/slideLayout83.xml"/><Relationship Id="rId50" Type="http://schemas.openxmlformats.org/officeDocument/2006/relationships/slideLayout" Target="../slideLayouts/slideLayout86.xml"/><Relationship Id="rId55" Type="http://schemas.openxmlformats.org/officeDocument/2006/relationships/slideLayout" Target="../slideLayouts/slideLayout91.xml"/><Relationship Id="rId63" Type="http://schemas.openxmlformats.org/officeDocument/2006/relationships/theme" Target="../theme/theme2.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9" Type="http://schemas.openxmlformats.org/officeDocument/2006/relationships/slideLayout" Target="../slideLayouts/slideLayout65.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slideLayout" Target="../slideLayouts/slideLayout73.xml"/><Relationship Id="rId40" Type="http://schemas.openxmlformats.org/officeDocument/2006/relationships/slideLayout" Target="../slideLayouts/slideLayout76.xml"/><Relationship Id="rId45" Type="http://schemas.openxmlformats.org/officeDocument/2006/relationships/slideLayout" Target="../slideLayouts/slideLayout81.xml"/><Relationship Id="rId53" Type="http://schemas.openxmlformats.org/officeDocument/2006/relationships/slideLayout" Target="../slideLayouts/slideLayout89.xml"/><Relationship Id="rId58" Type="http://schemas.openxmlformats.org/officeDocument/2006/relationships/slideLayout" Target="../slideLayouts/slideLayout94.xml"/><Relationship Id="rId5" Type="http://schemas.openxmlformats.org/officeDocument/2006/relationships/slideLayout" Target="../slideLayouts/slideLayout41.xml"/><Relationship Id="rId61" Type="http://schemas.openxmlformats.org/officeDocument/2006/relationships/slideLayout" Target="../slideLayouts/slideLayout97.xml"/><Relationship Id="rId19" Type="http://schemas.openxmlformats.org/officeDocument/2006/relationships/slideLayout" Target="../slideLayouts/slideLayout5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43" Type="http://schemas.openxmlformats.org/officeDocument/2006/relationships/slideLayout" Target="../slideLayouts/slideLayout79.xml"/><Relationship Id="rId48" Type="http://schemas.openxmlformats.org/officeDocument/2006/relationships/slideLayout" Target="../slideLayouts/slideLayout84.xml"/><Relationship Id="rId56" Type="http://schemas.openxmlformats.org/officeDocument/2006/relationships/slideLayout" Target="../slideLayouts/slideLayout92.xml"/><Relationship Id="rId64" Type="http://schemas.openxmlformats.org/officeDocument/2006/relationships/image" Target="../media/image1.png"/><Relationship Id="rId8" Type="http://schemas.openxmlformats.org/officeDocument/2006/relationships/slideLayout" Target="../slideLayouts/slideLayout44.xml"/><Relationship Id="rId51" Type="http://schemas.openxmlformats.org/officeDocument/2006/relationships/slideLayout" Target="../slideLayouts/slideLayout87.xml"/><Relationship Id="rId3" Type="http://schemas.openxmlformats.org/officeDocument/2006/relationships/slideLayout" Target="../slideLayouts/slideLayout39.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slideLayout" Target="../slideLayouts/slideLayout74.xml"/><Relationship Id="rId46" Type="http://schemas.openxmlformats.org/officeDocument/2006/relationships/slideLayout" Target="../slideLayouts/slideLayout82.xml"/><Relationship Id="rId59" Type="http://schemas.openxmlformats.org/officeDocument/2006/relationships/slideLayout" Target="../slideLayouts/slideLayout95.xml"/><Relationship Id="rId20" Type="http://schemas.openxmlformats.org/officeDocument/2006/relationships/slideLayout" Target="../slideLayouts/slideLayout56.xml"/><Relationship Id="rId41" Type="http://schemas.openxmlformats.org/officeDocument/2006/relationships/slideLayout" Target="../slideLayouts/slideLayout77.xml"/><Relationship Id="rId54" Type="http://schemas.openxmlformats.org/officeDocument/2006/relationships/slideLayout" Target="../slideLayouts/slideLayout90.xml"/><Relationship Id="rId62" Type="http://schemas.openxmlformats.org/officeDocument/2006/relationships/slideLayout" Target="../slideLayouts/slideLayout9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49" Type="http://schemas.openxmlformats.org/officeDocument/2006/relationships/slideLayout" Target="../slideLayouts/slideLayout85.xml"/><Relationship Id="rId57" Type="http://schemas.openxmlformats.org/officeDocument/2006/relationships/slideLayout" Target="../slideLayouts/slideLayout93.xml"/><Relationship Id="rId10" Type="http://schemas.openxmlformats.org/officeDocument/2006/relationships/slideLayout" Target="../slideLayouts/slideLayout46.xml"/><Relationship Id="rId31" Type="http://schemas.openxmlformats.org/officeDocument/2006/relationships/slideLayout" Target="../slideLayouts/slideLayout67.xml"/><Relationship Id="rId44" Type="http://schemas.openxmlformats.org/officeDocument/2006/relationships/slideLayout" Target="../slideLayouts/slideLayout80.xml"/><Relationship Id="rId52" Type="http://schemas.openxmlformats.org/officeDocument/2006/relationships/slideLayout" Target="../slideLayouts/slideLayout88.xml"/><Relationship Id="rId60" Type="http://schemas.openxmlformats.org/officeDocument/2006/relationships/slideLayout" Target="../slideLayouts/slideLayout9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image" Target="../media/image2.png"/><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image" Target="../media/image1.png"/><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theme" Target="../theme/theme3.xml"/><Relationship Id="rId40" Type="http://schemas.openxmlformats.org/officeDocument/2006/relationships/image" Target="../media/image42.svg"/><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8" Type="http://schemas.openxmlformats.org/officeDocument/2006/relationships/slideLayout" Target="../slideLayouts/slideLayout106.xml"/><Relationship Id="rId3"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1271564" y="6309321"/>
            <a:ext cx="2016124" cy="216024"/>
          </a:xfrm>
          <a:prstGeom prst="rect">
            <a:avLst/>
          </a:prstGeom>
        </p:spPr>
        <p:txBody>
          <a:bodyPr vert="horz" lIns="0" tIns="0" rIns="0" bIns="0" rtlCol="0" anchor="ctr" anchorCtr="0">
            <a:noAutofit/>
          </a:bodyPr>
          <a:lstStyle>
            <a:lvl1pPr algn="ctr">
              <a:defRPr sz="1000">
                <a:solidFill>
                  <a:schemeClr val="tx2"/>
                </a:solidFill>
              </a:defRPr>
            </a:lvl1pPr>
          </a:lstStyle>
          <a:p>
            <a:fld id="{3B369565-26DD-4407-B43B-8514F803BA6F}" type="datetime1">
              <a:rPr lang="fi-FI" smtClean="0"/>
              <a:pPr/>
              <a:t>7.11.2023</a:t>
            </a:fld>
            <a:endParaRPr lang="fi-FI"/>
          </a:p>
        </p:txBody>
      </p:sp>
      <p:sp>
        <p:nvSpPr>
          <p:cNvPr id="5" name="Footer Placeholder 4"/>
          <p:cNvSpPr>
            <a:spLocks noGrp="1"/>
          </p:cNvSpPr>
          <p:nvPr>
            <p:ph type="ftr" sz="quarter" idx="3"/>
          </p:nvPr>
        </p:nvSpPr>
        <p:spPr>
          <a:xfrm>
            <a:off x="3359646" y="6309321"/>
            <a:ext cx="3888482" cy="216024"/>
          </a:xfrm>
          <a:prstGeom prst="rect">
            <a:avLst/>
          </a:prstGeom>
        </p:spPr>
        <p:txBody>
          <a:bodyPr vert="horz" lIns="0" tIns="0" rIns="0" bIns="0" rtlCol="0" anchor="ctr" anchorCtr="0">
            <a:noAutofit/>
          </a:bodyPr>
          <a:lstStyle>
            <a:lvl1pPr algn="l">
              <a:defRPr sz="1000">
                <a:solidFill>
                  <a:schemeClr val="tx2"/>
                </a:solidFill>
              </a:defRPr>
            </a:lvl1pPr>
          </a:lstStyle>
          <a:p>
            <a:r>
              <a:rPr lang="fi-FI"/>
              <a:t>© HYVIL Hyvinvointialueyhtiö</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tx2"/>
                </a:solidFill>
              </a:defRPr>
            </a:lvl1pPr>
          </a:lstStyle>
          <a:p>
            <a:fld id="{0861148C-697E-4B67-BDAA-872F34DF1106}" type="slidenum">
              <a:rPr lang="fi-FI" smtClean="0"/>
              <a:pPr/>
              <a:t>‹#›</a:t>
            </a:fld>
            <a:endParaRPr lang="fi-FI"/>
          </a:p>
        </p:txBody>
      </p:sp>
      <p:sp>
        <p:nvSpPr>
          <p:cNvPr id="8" name="(c)" hidden="1"/>
          <p:cNvSpPr txBox="1"/>
          <p:nvPr/>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Kuva 12">
            <a:extLst>
              <a:ext uri="{FF2B5EF4-FFF2-40B4-BE49-F238E27FC236}">
                <a16:creationId xmlns:a16="http://schemas.microsoft.com/office/drawing/2014/main" id="{22A44357-810C-47A3-1000-F7202EA5CE97}"/>
              </a:ext>
            </a:extLst>
          </p:cNvPr>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0080358" y="6122223"/>
            <a:ext cx="1490569" cy="587269"/>
          </a:xfrm>
          <a:prstGeom prst="rect">
            <a:avLst/>
          </a:prstGeom>
        </p:spPr>
      </p:pic>
      <p:sp>
        <p:nvSpPr>
          <p:cNvPr id="7" name="(c)" hidden="1">
            <a:extLst>
              <a:ext uri="{FF2B5EF4-FFF2-40B4-BE49-F238E27FC236}">
                <a16:creationId xmlns:a16="http://schemas.microsoft.com/office/drawing/2014/main" id="{F67FFB2E-A746-519A-99B2-5619C863E938}"/>
              </a:ext>
            </a:extLst>
          </p:cNvPr>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11" name="(logo)" descr="Z:\GRW (grow)\logot\copyright_grow.png" hidden="1">
            <a:extLst>
              <a:ext uri="{FF2B5EF4-FFF2-40B4-BE49-F238E27FC236}">
                <a16:creationId xmlns:a16="http://schemas.microsoft.com/office/drawing/2014/main" id="{2512C10B-9269-60F6-5CDD-9EF3AB2D25CF}"/>
              </a:ext>
            </a:extLst>
          </p:cNvPr>
          <p:cNvPicPr>
            <a:picLocks noChangeAspect="1" noChangeArrowheads="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Kuva 13">
            <a:extLst>
              <a:ext uri="{FF2B5EF4-FFF2-40B4-BE49-F238E27FC236}">
                <a16:creationId xmlns:a16="http://schemas.microsoft.com/office/drawing/2014/main" id="{DF1F4F30-9507-E81E-C142-BFF2C90D3017}"/>
              </a:ext>
            </a:extLst>
          </p:cNvPr>
          <p:cNvPicPr>
            <a:picLocks noChangeAspect="1"/>
          </p:cNvPicPr>
          <p:nvPr userDrawn="1"/>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0080358" y="6122223"/>
            <a:ext cx="1490569" cy="587269"/>
          </a:xfrm>
          <a:prstGeom prst="rect">
            <a:avLst/>
          </a:prstGeom>
        </p:spPr>
      </p:pic>
    </p:spTree>
    <p:extLst>
      <p:ext uri="{BB962C8B-B14F-4D97-AF65-F5344CB8AC3E}">
        <p14:creationId xmlns:p14="http://schemas.microsoft.com/office/powerpoint/2010/main" val="3248228605"/>
      </p:ext>
    </p:extLst>
  </p:cSld>
  <p:clrMap bg1="lt1" tx1="dk1" bg2="lt2" tx2="dk2" accent1="accent1" accent2="accent2" accent3="accent3" accent4="accent4" accent5="accent5" accent6="accent6" hlink="hlink" folHlink="folHlink"/>
  <p:sldLayoutIdLst>
    <p:sldLayoutId id="2147483730" r:id="rId1"/>
    <p:sldLayoutId id="2147483765" r:id="rId2"/>
    <p:sldLayoutId id="2147483731" r:id="rId3"/>
    <p:sldLayoutId id="2147483732" r:id="rId4"/>
    <p:sldLayoutId id="2147483733" r:id="rId5"/>
    <p:sldLayoutId id="2147483735" r:id="rId6"/>
    <p:sldLayoutId id="2147483736" r:id="rId7"/>
    <p:sldLayoutId id="2147483737" r:id="rId8"/>
    <p:sldLayoutId id="2147483738" r:id="rId9"/>
    <p:sldLayoutId id="2147483739" r:id="rId10"/>
    <p:sldLayoutId id="2147483740" r:id="rId11"/>
    <p:sldLayoutId id="2147483759" r:id="rId12"/>
    <p:sldLayoutId id="2147483760" r:id="rId13"/>
    <p:sldLayoutId id="2147483741" r:id="rId14"/>
    <p:sldLayoutId id="2147483742" r:id="rId15"/>
    <p:sldLayoutId id="2147483743" r:id="rId16"/>
    <p:sldLayoutId id="2147483744" r:id="rId17"/>
    <p:sldLayoutId id="2147483745" r:id="rId18"/>
    <p:sldLayoutId id="2147483747" r:id="rId19"/>
    <p:sldLayoutId id="2147483746" r:id="rId20"/>
    <p:sldLayoutId id="2147483757" r:id="rId21"/>
    <p:sldLayoutId id="2147483758" r:id="rId22"/>
    <p:sldLayoutId id="2147483766" r:id="rId23"/>
    <p:sldLayoutId id="2147483748" r:id="rId24"/>
    <p:sldLayoutId id="2147483749" r:id="rId25"/>
    <p:sldLayoutId id="2147483761" r:id="rId26"/>
    <p:sldLayoutId id="2147483762" r:id="rId27"/>
    <p:sldLayoutId id="2147483763" r:id="rId28"/>
    <p:sldLayoutId id="2147483764" r:id="rId29"/>
    <p:sldLayoutId id="2147483767" r:id="rId30"/>
    <p:sldLayoutId id="2147483752" r:id="rId31"/>
    <p:sldLayoutId id="2147483751" r:id="rId32"/>
    <p:sldLayoutId id="2147483768" r:id="rId33"/>
    <p:sldLayoutId id="2147483756" r:id="rId34"/>
    <p:sldLayoutId id="2147483734" r:id="rId35"/>
    <p:sldLayoutId id="2147483753" r:id="rId36"/>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Rubik ExtraBold" pitchFamily="2" charset="-79"/>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7.11.2023</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342377899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4" r:id="rId35"/>
    <p:sldLayoutId id="2147483805" r:id="rId36"/>
    <p:sldLayoutId id="2147483806" r:id="rId37"/>
    <p:sldLayoutId id="2147483807" r:id="rId38"/>
    <p:sldLayoutId id="2147483808" r:id="rId39"/>
    <p:sldLayoutId id="2147483809" r:id="rId40"/>
    <p:sldLayoutId id="2147483810" r:id="rId41"/>
    <p:sldLayoutId id="2147483811" r:id="rId42"/>
    <p:sldLayoutId id="2147483812" r:id="rId43"/>
    <p:sldLayoutId id="2147483813" r:id="rId44"/>
    <p:sldLayoutId id="2147483814" r:id="rId45"/>
    <p:sldLayoutId id="2147483815" r:id="rId46"/>
    <p:sldLayoutId id="2147483816" r:id="rId47"/>
    <p:sldLayoutId id="2147483817" r:id="rId48"/>
    <p:sldLayoutId id="2147483818" r:id="rId49"/>
    <p:sldLayoutId id="2147483819" r:id="rId50"/>
    <p:sldLayoutId id="2147483820" r:id="rId51"/>
    <p:sldLayoutId id="2147483821" r:id="rId52"/>
    <p:sldLayoutId id="2147483822" r:id="rId53"/>
    <p:sldLayoutId id="2147483823" r:id="rId54"/>
    <p:sldLayoutId id="2147483824" r:id="rId55"/>
    <p:sldLayoutId id="2147483825" r:id="rId56"/>
    <p:sldLayoutId id="2147483826" r:id="rId57"/>
    <p:sldLayoutId id="2147483827" r:id="rId58"/>
    <p:sldLayoutId id="2147483828" r:id="rId59"/>
    <p:sldLayoutId id="2147483829" r:id="rId60"/>
    <p:sldLayoutId id="2147483830" r:id="rId61"/>
    <p:sldLayoutId id="2147483831"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a:t>
            </a:r>
            <a:r>
              <a:rPr lang="fi-FI" noProof="0" err="1"/>
              <a:t>ots</a:t>
            </a:r>
            <a:r>
              <a:rPr lang="fi-FI" noProof="0"/>
              <a:t>. </a:t>
            </a:r>
            <a:r>
              <a:rPr lang="fi-FI" noProof="0" err="1"/>
              <a:t>perustyyl</a:t>
            </a:r>
            <a:r>
              <a:rPr lang="fi-FI" noProof="0"/>
              <a:t>. </a:t>
            </a:r>
            <a:r>
              <a:rPr lang="fi-FI" noProof="0" err="1"/>
              <a:t>napsautt</a:t>
            </a:r>
            <a:r>
              <a:rPr lang="fi-FI" noProof="0"/>
              <a: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1271564" y="6309321"/>
            <a:ext cx="2016124" cy="216024"/>
          </a:xfrm>
          <a:prstGeom prst="rect">
            <a:avLst/>
          </a:prstGeom>
        </p:spPr>
        <p:txBody>
          <a:bodyPr vert="horz" lIns="0" tIns="0" rIns="0" bIns="0" rtlCol="0" anchor="ctr" anchorCtr="0">
            <a:noAutofit/>
          </a:bodyPr>
          <a:lstStyle>
            <a:lvl1pPr algn="ctr">
              <a:defRPr sz="1000">
                <a:solidFill>
                  <a:schemeClr val="tx2"/>
                </a:solidFill>
              </a:defRPr>
            </a:lvl1pPr>
          </a:lstStyle>
          <a:p>
            <a:fld id="{3B369565-26DD-4407-B43B-8514F803BA6F}" type="datetime1">
              <a:rPr lang="fi-FI" smtClean="0"/>
              <a:pPr/>
              <a:t>7.11.2023</a:t>
            </a:fld>
            <a:endParaRPr lang="fi-FI"/>
          </a:p>
        </p:txBody>
      </p:sp>
      <p:sp>
        <p:nvSpPr>
          <p:cNvPr id="5" name="Footer Placeholder 4"/>
          <p:cNvSpPr>
            <a:spLocks noGrp="1"/>
          </p:cNvSpPr>
          <p:nvPr>
            <p:ph type="ftr" sz="quarter" idx="3"/>
          </p:nvPr>
        </p:nvSpPr>
        <p:spPr>
          <a:xfrm>
            <a:off x="3359646" y="6309321"/>
            <a:ext cx="3888482" cy="216024"/>
          </a:xfrm>
          <a:prstGeom prst="rect">
            <a:avLst/>
          </a:prstGeom>
        </p:spPr>
        <p:txBody>
          <a:bodyPr vert="horz" lIns="0" tIns="0" rIns="0" bIns="0" rtlCol="0" anchor="ctr" anchorCtr="0">
            <a:noAutofit/>
          </a:bodyPr>
          <a:lstStyle>
            <a:lvl1pPr algn="l">
              <a:defRPr sz="1000">
                <a:solidFill>
                  <a:schemeClr val="tx2"/>
                </a:solidFill>
              </a:defRPr>
            </a:lvl1pPr>
          </a:lstStyle>
          <a:p>
            <a:r>
              <a:rPr lang="fi-FI"/>
              <a:t>© HYVIL Hyvinvointialueyhtiö</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tx2"/>
                </a:solidFill>
              </a:defRPr>
            </a:lvl1pPr>
          </a:lstStyle>
          <a:p>
            <a:fld id="{0861148C-697E-4B67-BDAA-872F34DF1106}" type="slidenum">
              <a:rPr lang="fi-FI" smtClean="0"/>
              <a:pPr/>
              <a:t>‹#›</a:t>
            </a:fld>
            <a:endParaRPr lang="fi-FI"/>
          </a:p>
        </p:txBody>
      </p:sp>
      <p:sp>
        <p:nvSpPr>
          <p:cNvPr id="8" name="(c)" hidden="1"/>
          <p:cNvSpPr txBox="1"/>
          <p:nvPr/>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Kuva 12">
            <a:extLst>
              <a:ext uri="{FF2B5EF4-FFF2-40B4-BE49-F238E27FC236}">
                <a16:creationId xmlns:a16="http://schemas.microsoft.com/office/drawing/2014/main" id="{22A44357-810C-47A3-1000-F7202EA5CE97}"/>
              </a:ext>
            </a:extLst>
          </p:cNvPr>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0080358" y="6122223"/>
            <a:ext cx="1490569" cy="587269"/>
          </a:xfrm>
          <a:prstGeom prst="rect">
            <a:avLst/>
          </a:prstGeom>
        </p:spPr>
      </p:pic>
      <p:sp>
        <p:nvSpPr>
          <p:cNvPr id="7" name="(c)" hidden="1">
            <a:extLst>
              <a:ext uri="{FF2B5EF4-FFF2-40B4-BE49-F238E27FC236}">
                <a16:creationId xmlns:a16="http://schemas.microsoft.com/office/drawing/2014/main" id="{F67FFB2E-A746-519A-99B2-5619C863E938}"/>
              </a:ext>
            </a:extLst>
          </p:cNvPr>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11" name="(logo)" descr="Z:\GRW (grow)\logot\copyright_grow.png" hidden="1">
            <a:extLst>
              <a:ext uri="{FF2B5EF4-FFF2-40B4-BE49-F238E27FC236}">
                <a16:creationId xmlns:a16="http://schemas.microsoft.com/office/drawing/2014/main" id="{2512C10B-9269-60F6-5CDD-9EF3AB2D25CF}"/>
              </a:ext>
            </a:extLst>
          </p:cNvPr>
          <p:cNvPicPr>
            <a:picLocks noChangeAspect="1" noChangeArrowheads="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Kuva 13">
            <a:extLst>
              <a:ext uri="{FF2B5EF4-FFF2-40B4-BE49-F238E27FC236}">
                <a16:creationId xmlns:a16="http://schemas.microsoft.com/office/drawing/2014/main" id="{DF1F4F30-9507-E81E-C142-BFF2C90D3017}"/>
              </a:ext>
            </a:extLst>
          </p:cNvPr>
          <p:cNvPicPr>
            <a:picLocks noChangeAspect="1"/>
          </p:cNvPicPr>
          <p:nvPr userDrawn="1"/>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0080358" y="6122223"/>
            <a:ext cx="1490569" cy="587269"/>
          </a:xfrm>
          <a:prstGeom prst="rect">
            <a:avLst/>
          </a:prstGeom>
        </p:spPr>
      </p:pic>
    </p:spTree>
    <p:extLst>
      <p:ext uri="{BB962C8B-B14F-4D97-AF65-F5344CB8AC3E}">
        <p14:creationId xmlns:p14="http://schemas.microsoft.com/office/powerpoint/2010/main" val="15738380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 id="2147483860" r:id="rId28"/>
    <p:sldLayoutId id="2147483861" r:id="rId29"/>
    <p:sldLayoutId id="2147483862" r:id="rId30"/>
    <p:sldLayoutId id="2147483863" r:id="rId31"/>
    <p:sldLayoutId id="2147483864" r:id="rId32"/>
    <p:sldLayoutId id="2147483865" r:id="rId33"/>
    <p:sldLayoutId id="2147483866" r:id="rId34"/>
    <p:sldLayoutId id="2147483867" r:id="rId35"/>
    <p:sldLayoutId id="2147483868" r:id="rId36"/>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Rubik ExtraBold" pitchFamily="2" charset="-79"/>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www.eduskunta.fi/valtiopaivaasiakirjat/PeVL+4/2021" TargetMode="External"/><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3" Type="http://schemas.openxmlformats.org/officeDocument/2006/relationships/hyperlink" Target="https://www.hyvil.fi/lausunto-hallituksen-esitys-eduskunnalle-vammaispalvelulaiksi-ja-siihen-liittyviksi-laeiksi-he-191-2022/" TargetMode="External"/><Relationship Id="rId2" Type="http://schemas.openxmlformats.org/officeDocument/2006/relationships/hyperlink" Target="https://www.eduskunta.fi/FI/vaski/JulkaisuMetatieto/Documents/EDK-2023-AK-6086.pdf" TargetMode="External"/><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EC7FB9-246A-0411-9F1D-E9209303D2A2}"/>
              </a:ext>
            </a:extLst>
          </p:cNvPr>
          <p:cNvSpPr>
            <a:spLocks noGrp="1"/>
          </p:cNvSpPr>
          <p:nvPr>
            <p:ph type="ctrTitle"/>
          </p:nvPr>
        </p:nvSpPr>
        <p:spPr>
          <a:xfrm>
            <a:off x="766763" y="3037113"/>
            <a:ext cx="10658475" cy="1709057"/>
          </a:xfrm>
        </p:spPr>
        <p:txBody>
          <a:bodyPr/>
          <a:lstStyle/>
          <a:p>
            <a:br>
              <a:rPr lang="fi-FI" dirty="0"/>
            </a:br>
            <a:r>
              <a:rPr lang="fi-FI" dirty="0"/>
              <a:t>Lappeenrannan vammaisfoorumi 8.11.2023</a:t>
            </a:r>
            <a:br>
              <a:rPr lang="fi-FI" dirty="0"/>
            </a:br>
            <a:br>
              <a:rPr lang="fi-FI" dirty="0"/>
            </a:br>
            <a:r>
              <a:rPr lang="fi-FI" sz="3200" dirty="0"/>
              <a:t>Vammaispalvelulain ajankohtaiskatsaus – missä mennään nyt?</a:t>
            </a:r>
          </a:p>
        </p:txBody>
      </p:sp>
      <p:sp>
        <p:nvSpPr>
          <p:cNvPr id="3" name="Tekstin paikkamerkki 2">
            <a:extLst>
              <a:ext uri="{FF2B5EF4-FFF2-40B4-BE49-F238E27FC236}">
                <a16:creationId xmlns:a16="http://schemas.microsoft.com/office/drawing/2014/main" id="{A77BE1BE-D16B-EE76-4FFD-9CA23981CF0A}"/>
              </a:ext>
            </a:extLst>
          </p:cNvPr>
          <p:cNvSpPr>
            <a:spLocks noGrp="1"/>
          </p:cNvSpPr>
          <p:nvPr>
            <p:ph type="body" sz="quarter" idx="13"/>
          </p:nvPr>
        </p:nvSpPr>
        <p:spPr/>
        <p:txBody>
          <a:bodyPr/>
          <a:lstStyle/>
          <a:p>
            <a:r>
              <a:rPr lang="fi-FI" sz="2800" dirty="0"/>
              <a:t>Erityisasiantuntija Jaana Viemerö, Hyvil</a:t>
            </a:r>
          </a:p>
        </p:txBody>
      </p:sp>
    </p:spTree>
    <p:extLst>
      <p:ext uri="{BB962C8B-B14F-4D97-AF65-F5344CB8AC3E}">
        <p14:creationId xmlns:p14="http://schemas.microsoft.com/office/powerpoint/2010/main" val="25157876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98D653-D5CA-419D-687C-95E2798E3764}"/>
              </a:ext>
            </a:extLst>
          </p:cNvPr>
          <p:cNvSpPr>
            <a:spLocks noGrp="1"/>
          </p:cNvSpPr>
          <p:nvPr>
            <p:ph type="title"/>
          </p:nvPr>
        </p:nvSpPr>
        <p:spPr>
          <a:xfrm>
            <a:off x="766763" y="332655"/>
            <a:ext cx="10658475" cy="875659"/>
          </a:xfrm>
        </p:spPr>
        <p:txBody>
          <a:bodyPr/>
          <a:lstStyle/>
          <a:p>
            <a:r>
              <a:rPr lang="fi-FI" dirty="0"/>
              <a:t>Ikääntymisrajaus</a:t>
            </a:r>
          </a:p>
        </p:txBody>
      </p:sp>
      <p:sp>
        <p:nvSpPr>
          <p:cNvPr id="3" name="Sisällön paikkamerkki 2">
            <a:extLst>
              <a:ext uri="{FF2B5EF4-FFF2-40B4-BE49-F238E27FC236}">
                <a16:creationId xmlns:a16="http://schemas.microsoft.com/office/drawing/2014/main" id="{203C62B1-2B4D-DB0B-5E52-56C5EC4EBFFC}"/>
              </a:ext>
            </a:extLst>
          </p:cNvPr>
          <p:cNvSpPr>
            <a:spLocks noGrp="1"/>
          </p:cNvSpPr>
          <p:nvPr>
            <p:ph idx="1"/>
          </p:nvPr>
        </p:nvSpPr>
        <p:spPr>
          <a:xfrm>
            <a:off x="766763" y="1338943"/>
            <a:ext cx="10658475" cy="5344886"/>
          </a:xfrm>
        </p:spPr>
        <p:txBody>
          <a:bodyPr/>
          <a:lstStyle/>
          <a:p>
            <a:pPr marL="0" indent="0">
              <a:buNone/>
            </a:pPr>
            <a:r>
              <a:rPr lang="fi-FI" sz="2000" b="0" i="1" dirty="0">
                <a:solidFill>
                  <a:srgbClr val="454547"/>
                </a:solidFill>
                <a:effectLst/>
                <a:latin typeface="Work Sans" panose="00000500000000000000" pitchFamily="2" charset="0"/>
              </a:rPr>
              <a:t>”(18) Perustuslakivaliokunta kiinnittää huomiota siihen, ettei esimerkiksi palveluiden eriyttäminen vaikkapa työikäisten ja työiän ylittäneiden välillä sinänsä ole välttämättä ongelmallista, kunhan eroille on hyväksyttävä peruste. Valiokunnan käsityksen mukaan tämänkaltaisesta palvelujen eriyttämisestä säätäminen edellyttää kuitenkin perusteellista säädösvalmistelua”.</a:t>
            </a:r>
          </a:p>
          <a:p>
            <a:pPr marL="0" indent="0" algn="l">
              <a:buNone/>
            </a:pPr>
            <a:r>
              <a:rPr lang="fi-FI" sz="2000" b="0" i="1" dirty="0">
                <a:solidFill>
                  <a:srgbClr val="454547"/>
                </a:solidFill>
                <a:effectLst/>
                <a:latin typeface="Work Sans" panose="00000500000000000000" pitchFamily="2" charset="0"/>
              </a:rPr>
              <a:t>(26) Perustuslakivaliokunta kiinnittää huomiota siihen, että lakiehdotuksiin edellytetyt muutokset koskevat lakiehdotusten perusratkaisuja ja saattavat vaatia melko mittavaakin säädösvalmistelua. Sosiaali- ja terveysvaliokunnan on tarkasti harkittava, ovatko muutokset lakiehdotuksiin tältä osin valmisteltavissa eduskuntakäsittelyssä. </a:t>
            </a:r>
          </a:p>
          <a:p>
            <a:pPr marL="0" indent="0" algn="l">
              <a:buNone/>
            </a:pPr>
            <a:r>
              <a:rPr lang="fi-FI" sz="2000" b="0" i="1" dirty="0">
                <a:solidFill>
                  <a:srgbClr val="454547"/>
                </a:solidFill>
                <a:effectLst/>
                <a:latin typeface="Work Sans" panose="00000500000000000000" pitchFamily="2" charset="0"/>
              </a:rPr>
              <a:t>(27) Perustuslakivaliokunta on perusoikeusherkissä sääntelykonteksteissa edellyttänyt perusratkaisuihin olennaisesti vaikuttavien ja merkittävien muutosten saattamista uudestaan perustuslakivaliokunnan arvioitaviksi (ks. esim. </a:t>
            </a:r>
            <a:r>
              <a:rPr lang="fi-FI" sz="2000" b="1" i="1" u="sng" dirty="0" err="1">
                <a:solidFill>
                  <a:srgbClr val="454547"/>
                </a:solidFill>
                <a:effectLst/>
                <a:latin typeface="Work Sans" panose="00000500000000000000" pitchFamily="2" charset="0"/>
                <a:hlinkClick r:id="rId2"/>
              </a:rPr>
              <a:t>PeVL</a:t>
            </a:r>
            <a:r>
              <a:rPr lang="fi-FI" sz="2000" b="1" i="1" u="sng" dirty="0">
                <a:solidFill>
                  <a:srgbClr val="454547"/>
                </a:solidFill>
                <a:effectLst/>
                <a:latin typeface="Work Sans" panose="00000500000000000000" pitchFamily="2" charset="0"/>
                <a:hlinkClick r:id="rId2"/>
              </a:rPr>
              <a:t> 4/2021 vp</a:t>
            </a:r>
            <a:r>
              <a:rPr lang="fi-FI" sz="2000" b="0" i="1" dirty="0">
                <a:solidFill>
                  <a:srgbClr val="454547"/>
                </a:solidFill>
                <a:effectLst/>
                <a:latin typeface="Work Sans" panose="00000500000000000000" pitchFamily="2" charset="0"/>
              </a:rPr>
              <a:t>, kappale 41). Jos sosiaali- ja terveysvaliokunta päätyy itse valmistelemaan perustuslakivaliokunnan lausunnossa edellytetyt muutokset, on sosiaali- ja terveysvaliokunnan mietintöluonnos saatettava perustuslakivaliokunnan käsiteltäväksi.</a:t>
            </a:r>
          </a:p>
          <a:p>
            <a:endParaRPr lang="fi-FI" dirty="0"/>
          </a:p>
        </p:txBody>
      </p:sp>
      <p:sp>
        <p:nvSpPr>
          <p:cNvPr id="4" name="Dian numeron paikkamerkki 3">
            <a:extLst>
              <a:ext uri="{FF2B5EF4-FFF2-40B4-BE49-F238E27FC236}">
                <a16:creationId xmlns:a16="http://schemas.microsoft.com/office/drawing/2014/main" id="{B4EE5590-10D5-AC57-6048-A7CB91422938}"/>
              </a:ext>
            </a:extLst>
          </p:cNvPr>
          <p:cNvSpPr>
            <a:spLocks noGrp="1"/>
          </p:cNvSpPr>
          <p:nvPr>
            <p:ph type="sldNum" sz="quarter" idx="12"/>
          </p:nvPr>
        </p:nvSpPr>
        <p:spPr/>
        <p:txBody>
          <a:bodyPr/>
          <a:lstStyle/>
          <a:p>
            <a:fld id="{0861148C-697E-4B67-BDAA-872F34DF1106}" type="slidenum">
              <a:rPr lang="fi-FI" smtClean="0"/>
              <a:t>10</a:t>
            </a:fld>
            <a:endParaRPr lang="fi-FI"/>
          </a:p>
        </p:txBody>
      </p:sp>
    </p:spTree>
    <p:extLst>
      <p:ext uri="{BB962C8B-B14F-4D97-AF65-F5344CB8AC3E}">
        <p14:creationId xmlns:p14="http://schemas.microsoft.com/office/powerpoint/2010/main" val="22628678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52F58D-39A7-FCA6-2C25-2890579A30EA}"/>
              </a:ext>
            </a:extLst>
          </p:cNvPr>
          <p:cNvSpPr>
            <a:spLocks noGrp="1"/>
          </p:cNvSpPr>
          <p:nvPr>
            <p:ph type="title"/>
          </p:nvPr>
        </p:nvSpPr>
        <p:spPr/>
        <p:txBody>
          <a:bodyPr/>
          <a:lstStyle/>
          <a:p>
            <a:r>
              <a:rPr lang="fi-FI" dirty="0"/>
              <a:t>Käsittely jatkuu</a:t>
            </a:r>
          </a:p>
        </p:txBody>
      </p:sp>
      <p:sp>
        <p:nvSpPr>
          <p:cNvPr id="3" name="Sisällön paikkamerkki 2">
            <a:extLst>
              <a:ext uri="{FF2B5EF4-FFF2-40B4-BE49-F238E27FC236}">
                <a16:creationId xmlns:a16="http://schemas.microsoft.com/office/drawing/2014/main" id="{4BFF994B-3BD2-B030-D54A-9779F75F213D}"/>
              </a:ext>
            </a:extLst>
          </p:cNvPr>
          <p:cNvSpPr>
            <a:spLocks noGrp="1"/>
          </p:cNvSpPr>
          <p:nvPr>
            <p:ph idx="1"/>
          </p:nvPr>
        </p:nvSpPr>
        <p:spPr>
          <a:xfrm>
            <a:off x="766763" y="1988839"/>
            <a:ext cx="10658475" cy="4320481"/>
          </a:xfrm>
        </p:spPr>
        <p:txBody>
          <a:bodyPr/>
          <a:lstStyle/>
          <a:p>
            <a:r>
              <a:rPr lang="fi-FI" dirty="0">
                <a:latin typeface="Work Sans" panose="00000500000000000000" pitchFamily="2" charset="0"/>
              </a:rPr>
              <a:t>Ministeriön vastine Sosiaali- ja terveysvaliokunnalle (</a:t>
            </a:r>
            <a:r>
              <a:rPr lang="fi-FI" dirty="0" err="1">
                <a:latin typeface="Work Sans" panose="00000500000000000000" pitchFamily="2" charset="0"/>
              </a:rPr>
              <a:t>StV</a:t>
            </a:r>
            <a:r>
              <a:rPr lang="fi-FI" dirty="0">
                <a:latin typeface="Work Sans" panose="00000500000000000000" pitchFamily="2" charset="0"/>
              </a:rPr>
              <a:t>), lehtitietojen mukaan 19.1.2023</a:t>
            </a:r>
          </a:p>
          <a:p>
            <a:r>
              <a:rPr lang="fi-FI" dirty="0" err="1">
                <a:latin typeface="Work Sans" panose="00000500000000000000" pitchFamily="2" charset="0"/>
              </a:rPr>
              <a:t>StV:n</a:t>
            </a:r>
            <a:r>
              <a:rPr lang="fi-FI" dirty="0">
                <a:latin typeface="Work Sans" panose="00000500000000000000" pitchFamily="2" charset="0"/>
              </a:rPr>
              <a:t> mietintöluonnos Perustuslakivaliokunnalle (</a:t>
            </a:r>
            <a:r>
              <a:rPr lang="fi-FI" dirty="0" err="1">
                <a:latin typeface="Work Sans" panose="00000500000000000000" pitchFamily="2" charset="0"/>
              </a:rPr>
              <a:t>PeV</a:t>
            </a:r>
            <a:r>
              <a:rPr lang="fi-FI" dirty="0">
                <a:latin typeface="Work Sans" panose="00000500000000000000" pitchFamily="2" charset="0"/>
              </a:rPr>
              <a:t>) (25.1.2023)</a:t>
            </a:r>
          </a:p>
          <a:p>
            <a:r>
              <a:rPr lang="fi-FI" dirty="0" err="1">
                <a:latin typeface="Work Sans" panose="00000500000000000000" pitchFamily="2" charset="0"/>
              </a:rPr>
              <a:t>PeV:n</a:t>
            </a:r>
            <a:r>
              <a:rPr lang="fi-FI" dirty="0">
                <a:latin typeface="Work Sans" panose="00000500000000000000" pitchFamily="2" charset="0"/>
              </a:rPr>
              <a:t> lausunto 14.2.2023 (100/2022)</a:t>
            </a:r>
          </a:p>
          <a:p>
            <a:r>
              <a:rPr lang="fi-FI" dirty="0" err="1">
                <a:latin typeface="Work Sans" panose="00000500000000000000" pitchFamily="2" charset="0"/>
              </a:rPr>
              <a:t>StV:n</a:t>
            </a:r>
            <a:r>
              <a:rPr lang="fi-FI" dirty="0">
                <a:latin typeface="Work Sans" panose="00000500000000000000" pitchFamily="2" charset="0"/>
              </a:rPr>
              <a:t> mietintö 17.2.2023 (52/2022)</a:t>
            </a:r>
          </a:p>
          <a:p>
            <a:r>
              <a:rPr lang="fi-FI" dirty="0">
                <a:latin typeface="Work Sans" panose="00000500000000000000" pitchFamily="2" charset="0"/>
              </a:rPr>
              <a:t>Ensimmäinen käsittely 21.2.2023, toinen käsittely alkoi 24.2.2023 ja loppui 1.3.2023</a:t>
            </a:r>
          </a:p>
          <a:p>
            <a:r>
              <a:rPr lang="fi-FI" dirty="0">
                <a:latin typeface="Work Sans" panose="00000500000000000000" pitchFamily="2" charset="0"/>
              </a:rPr>
              <a:t>Eduskunnan vastaus EV 328/2022</a:t>
            </a:r>
          </a:p>
          <a:p>
            <a:r>
              <a:rPr lang="fi-FI" dirty="0">
                <a:latin typeface="Work Sans" panose="00000500000000000000" pitchFamily="2" charset="0"/>
              </a:rPr>
              <a:t>Tasavallan presidentti vahvisti lait 14.4.2023 ja määräsi lait tulemaan voimaan 1.10.2023</a:t>
            </a:r>
          </a:p>
          <a:p>
            <a:r>
              <a:rPr lang="fi-FI" dirty="0">
                <a:latin typeface="Work Sans" panose="00000500000000000000" pitchFamily="2" charset="0"/>
              </a:rPr>
              <a:t>Säädöskokoelma 675-680/2023</a:t>
            </a:r>
          </a:p>
          <a:p>
            <a:endParaRPr lang="fi-FI" dirty="0"/>
          </a:p>
        </p:txBody>
      </p:sp>
      <p:sp>
        <p:nvSpPr>
          <p:cNvPr id="4" name="Dian numeron paikkamerkki 3">
            <a:extLst>
              <a:ext uri="{FF2B5EF4-FFF2-40B4-BE49-F238E27FC236}">
                <a16:creationId xmlns:a16="http://schemas.microsoft.com/office/drawing/2014/main" id="{EDDE4C07-964D-8E2C-D192-C9DA2934A35E}"/>
              </a:ext>
            </a:extLst>
          </p:cNvPr>
          <p:cNvSpPr>
            <a:spLocks noGrp="1"/>
          </p:cNvSpPr>
          <p:nvPr>
            <p:ph type="sldNum" sz="quarter" idx="12"/>
          </p:nvPr>
        </p:nvSpPr>
        <p:spPr/>
        <p:txBody>
          <a:bodyPr/>
          <a:lstStyle/>
          <a:p>
            <a:fld id="{0861148C-697E-4B67-BDAA-872F34DF1106}" type="slidenum">
              <a:rPr lang="fi-FI" smtClean="0"/>
              <a:t>11</a:t>
            </a:fld>
            <a:endParaRPr lang="fi-FI"/>
          </a:p>
        </p:txBody>
      </p:sp>
    </p:spTree>
    <p:extLst>
      <p:ext uri="{BB962C8B-B14F-4D97-AF65-F5344CB8AC3E}">
        <p14:creationId xmlns:p14="http://schemas.microsoft.com/office/powerpoint/2010/main" val="28612283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D98B8A-7E37-A2C7-E5B2-1AF5FC04FDA4}"/>
              </a:ext>
            </a:extLst>
          </p:cNvPr>
          <p:cNvSpPr>
            <a:spLocks noGrp="1"/>
          </p:cNvSpPr>
          <p:nvPr>
            <p:ph type="title"/>
          </p:nvPr>
        </p:nvSpPr>
        <p:spPr>
          <a:xfrm>
            <a:off x="766763" y="239487"/>
            <a:ext cx="10658475" cy="1245520"/>
          </a:xfrm>
        </p:spPr>
        <p:txBody>
          <a:bodyPr/>
          <a:lstStyle/>
          <a:p>
            <a:r>
              <a:rPr lang="fi-FI" dirty="0"/>
              <a:t>Sosiaali- ja terveysvaliokunnan mietintö -</a:t>
            </a:r>
            <a:br>
              <a:rPr lang="fi-FI" dirty="0"/>
            </a:br>
            <a:r>
              <a:rPr lang="fi-FI" dirty="0"/>
              <a:t>muutoksia </a:t>
            </a:r>
            <a:r>
              <a:rPr lang="fi-FI" dirty="0" err="1"/>
              <a:t>HE:n</a:t>
            </a:r>
            <a:r>
              <a:rPr lang="fi-FI" dirty="0"/>
              <a:t> verrattuna</a:t>
            </a:r>
          </a:p>
        </p:txBody>
      </p:sp>
      <p:sp>
        <p:nvSpPr>
          <p:cNvPr id="3" name="Sisällön paikkamerkki 2">
            <a:extLst>
              <a:ext uri="{FF2B5EF4-FFF2-40B4-BE49-F238E27FC236}">
                <a16:creationId xmlns:a16="http://schemas.microsoft.com/office/drawing/2014/main" id="{D04704B6-EEF9-948C-B017-F7314001F12F}"/>
              </a:ext>
            </a:extLst>
          </p:cNvPr>
          <p:cNvSpPr>
            <a:spLocks noGrp="1"/>
          </p:cNvSpPr>
          <p:nvPr>
            <p:ph idx="1"/>
          </p:nvPr>
        </p:nvSpPr>
        <p:spPr>
          <a:xfrm>
            <a:off x="766763" y="1611087"/>
            <a:ext cx="10658475" cy="4914258"/>
          </a:xfrm>
        </p:spPr>
        <p:txBody>
          <a:bodyPr/>
          <a:lstStyle/>
          <a:p>
            <a:r>
              <a:rPr lang="fi-FI" dirty="0">
                <a:latin typeface="Work Sans" panose="00000500000000000000" pitchFamily="2" charset="0"/>
              </a:rPr>
              <a:t>Ns. ikääntymisrajaus poistui soveltamisalasta kaikilta osin</a:t>
            </a:r>
          </a:p>
          <a:p>
            <a:pPr lvl="1"/>
            <a:r>
              <a:rPr lang="fi-FI" sz="2000" dirty="0">
                <a:latin typeface="Work Sans" panose="00000500000000000000" pitchFamily="2" charset="0"/>
              </a:rPr>
              <a:t>Huom. myös nykyiseen lainsäädäntöön sisältyvä ikääntymisrajaus henkilökohtaisen avun osalta</a:t>
            </a:r>
          </a:p>
          <a:p>
            <a:pPr lvl="1"/>
            <a:r>
              <a:rPr lang="fi-FI" sz="2000" dirty="0">
                <a:latin typeface="Work Sans" panose="00000500000000000000" pitchFamily="2" charset="0"/>
              </a:rPr>
              <a:t>Vaikuttaa erityisesti henkilökohtaiseen apuun, liikkumisen tukeen ja asumisen tukeen</a:t>
            </a:r>
          </a:p>
          <a:p>
            <a:pPr lvl="1"/>
            <a:r>
              <a:rPr lang="fi-FI" sz="2000" dirty="0">
                <a:latin typeface="Work Sans" panose="00000500000000000000" pitchFamily="2" charset="0"/>
              </a:rPr>
              <a:t>Vaikutus myös erityisen osallisuuden tukeen</a:t>
            </a:r>
          </a:p>
          <a:p>
            <a:r>
              <a:rPr lang="fi-FI" dirty="0">
                <a:latin typeface="Work Sans" panose="00000500000000000000" pitchFamily="2" charset="0"/>
              </a:rPr>
              <a:t>Erityisen osallisuuden tuen tuntimäärä nousi</a:t>
            </a:r>
          </a:p>
          <a:p>
            <a:pPr lvl="1"/>
            <a:r>
              <a:rPr lang="fi-FI" sz="2000" dirty="0">
                <a:latin typeface="Work Sans" panose="00000500000000000000" pitchFamily="2" charset="0"/>
              </a:rPr>
              <a:t>10 tuntia/kk vuoden 2024 loppuun saakka (HE 2025 loppuun)</a:t>
            </a:r>
          </a:p>
          <a:p>
            <a:pPr lvl="1"/>
            <a:r>
              <a:rPr lang="fi-FI" sz="2000" dirty="0">
                <a:latin typeface="Work Sans" panose="00000500000000000000" pitchFamily="2" charset="0"/>
              </a:rPr>
              <a:t>20 tuntia/kk vuonna 2025 (HE vuoden 2026 alusta lukien)</a:t>
            </a:r>
          </a:p>
          <a:p>
            <a:pPr lvl="1"/>
            <a:r>
              <a:rPr lang="fi-FI" sz="2000" dirty="0">
                <a:latin typeface="Work Sans" panose="00000500000000000000" pitchFamily="2" charset="0"/>
              </a:rPr>
              <a:t>30 tuntia/kk  vuoden 2026 alusta lukien</a:t>
            </a:r>
          </a:p>
          <a:p>
            <a:r>
              <a:rPr lang="fi-FI" dirty="0">
                <a:latin typeface="Work Sans" panose="00000500000000000000" pitchFamily="2" charset="0"/>
              </a:rPr>
              <a:t>Lapsen asumisen tuen sääntelyä täydennettiin</a:t>
            </a:r>
          </a:p>
          <a:p>
            <a:pPr lvl="1"/>
            <a:r>
              <a:rPr lang="fi-FI" sz="2000" dirty="0">
                <a:latin typeface="Work Sans" panose="00000500000000000000" pitchFamily="2" charset="0"/>
              </a:rPr>
              <a:t>Kotiin annettava tuki vuorokauden ajasta riippumatta</a:t>
            </a:r>
          </a:p>
          <a:p>
            <a:pPr lvl="1"/>
            <a:r>
              <a:rPr lang="fi-FI" sz="2000" dirty="0">
                <a:latin typeface="Work Sans" panose="00000500000000000000" pitchFamily="2" charset="0"/>
              </a:rPr>
              <a:t>Mm. mielipiteen selvittäminen, sivistykselliset oikeudet ja yhteydenpito</a:t>
            </a:r>
          </a:p>
          <a:p>
            <a:pPr lvl="1"/>
            <a:r>
              <a:rPr lang="fi-FI" sz="2000" dirty="0">
                <a:latin typeface="Work Sans" panose="00000500000000000000" pitchFamily="2" charset="0"/>
              </a:rPr>
              <a:t>Maksimimaksu aleni 500 e/kk (vrt. 1860,20 e/kk)</a:t>
            </a:r>
          </a:p>
          <a:p>
            <a:endParaRPr lang="fi-FI" dirty="0"/>
          </a:p>
        </p:txBody>
      </p:sp>
      <p:sp>
        <p:nvSpPr>
          <p:cNvPr id="4" name="Dian numeron paikkamerkki 3">
            <a:extLst>
              <a:ext uri="{FF2B5EF4-FFF2-40B4-BE49-F238E27FC236}">
                <a16:creationId xmlns:a16="http://schemas.microsoft.com/office/drawing/2014/main" id="{F6283FA7-A11A-9C16-3528-801D5E5BBF1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354D4C"/>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i-FI" sz="1000" b="0" i="0" u="none" strike="noStrike" kern="1200" cap="none" spc="0" normalizeH="0" baseline="0" noProof="0">
              <a:ln>
                <a:noFill/>
              </a:ln>
              <a:solidFill>
                <a:srgbClr val="354D4C"/>
              </a:solidFill>
              <a:effectLst/>
              <a:uLnTx/>
              <a:uFillTx/>
              <a:latin typeface="Avenir Next LT Pro"/>
              <a:ea typeface="+mn-ea"/>
              <a:cs typeface="+mn-cs"/>
            </a:endParaRPr>
          </a:p>
        </p:txBody>
      </p:sp>
    </p:spTree>
    <p:extLst>
      <p:ext uri="{BB962C8B-B14F-4D97-AF65-F5344CB8AC3E}">
        <p14:creationId xmlns:p14="http://schemas.microsoft.com/office/powerpoint/2010/main" val="86402053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668846-28E2-C2B9-B96A-42C6DA96827E}"/>
              </a:ext>
            </a:extLst>
          </p:cNvPr>
          <p:cNvSpPr>
            <a:spLocks noGrp="1"/>
          </p:cNvSpPr>
          <p:nvPr>
            <p:ph type="title"/>
          </p:nvPr>
        </p:nvSpPr>
        <p:spPr>
          <a:xfrm>
            <a:off x="766763" y="174171"/>
            <a:ext cx="10658475" cy="1208315"/>
          </a:xfrm>
        </p:spPr>
        <p:txBody>
          <a:bodyPr/>
          <a:lstStyle/>
          <a:p>
            <a:r>
              <a:rPr lang="fi-FI" dirty="0"/>
              <a:t>Valiokunnan mietintö -</a:t>
            </a:r>
            <a:br>
              <a:rPr lang="fi-FI" dirty="0"/>
            </a:br>
            <a:r>
              <a:rPr lang="fi-FI" dirty="0"/>
              <a:t>muutoksia </a:t>
            </a:r>
            <a:r>
              <a:rPr lang="fi-FI" dirty="0" err="1"/>
              <a:t>HE:n</a:t>
            </a:r>
            <a:r>
              <a:rPr lang="fi-FI" dirty="0"/>
              <a:t> verrattuna</a:t>
            </a:r>
          </a:p>
        </p:txBody>
      </p:sp>
      <p:sp>
        <p:nvSpPr>
          <p:cNvPr id="3" name="Sisällön paikkamerkki 2">
            <a:extLst>
              <a:ext uri="{FF2B5EF4-FFF2-40B4-BE49-F238E27FC236}">
                <a16:creationId xmlns:a16="http://schemas.microsoft.com/office/drawing/2014/main" id="{95CE28BD-FBB5-6C81-DB11-923191B4E236}"/>
              </a:ext>
            </a:extLst>
          </p:cNvPr>
          <p:cNvSpPr>
            <a:spLocks noGrp="1"/>
          </p:cNvSpPr>
          <p:nvPr>
            <p:ph idx="1"/>
          </p:nvPr>
        </p:nvSpPr>
        <p:spPr>
          <a:xfrm>
            <a:off x="766763" y="1698171"/>
            <a:ext cx="10658475" cy="4724399"/>
          </a:xfrm>
        </p:spPr>
        <p:txBody>
          <a:bodyPr/>
          <a:lstStyle/>
          <a:p>
            <a:r>
              <a:rPr lang="fi-FI" dirty="0">
                <a:latin typeface="Work Sans" panose="00000500000000000000" pitchFamily="2" charset="0"/>
              </a:rPr>
              <a:t>Lyhytaikainen huolenpito</a:t>
            </a:r>
          </a:p>
          <a:p>
            <a:pPr lvl="1"/>
            <a:r>
              <a:rPr lang="fi-FI" sz="2000" dirty="0">
                <a:latin typeface="Work Sans" panose="00000500000000000000" pitchFamily="2" charset="0"/>
              </a:rPr>
              <a:t>Oikeus myös silloin kun kunta ei järjestä vammaisen lapsen yksilöllisiin tarpeisiin vastaavaa lasten aamu- ja iltapäivätoiminta</a:t>
            </a:r>
          </a:p>
          <a:p>
            <a:r>
              <a:rPr lang="fi-FI" dirty="0">
                <a:latin typeface="Work Sans" panose="00000500000000000000" pitchFamily="2" charset="0"/>
              </a:rPr>
              <a:t>Päivätoiminta</a:t>
            </a:r>
          </a:p>
          <a:p>
            <a:pPr lvl="1"/>
            <a:r>
              <a:rPr lang="fi-FI" sz="2000" dirty="0">
                <a:latin typeface="Work Sans" panose="00000500000000000000" pitchFamily="2" charset="0"/>
              </a:rPr>
              <a:t>Työkyvyttömyys ei enää edellytyksenä, maksuttomat matkat</a:t>
            </a:r>
          </a:p>
          <a:p>
            <a:r>
              <a:rPr lang="fi-FI" dirty="0">
                <a:latin typeface="Work Sans" panose="00000500000000000000" pitchFamily="2" charset="0"/>
              </a:rPr>
              <a:t>Kehitysvammaisten henkilöiden työtoiminta (uusi säännös)</a:t>
            </a:r>
          </a:p>
          <a:p>
            <a:r>
              <a:rPr lang="fi-FI" dirty="0">
                <a:latin typeface="Work Sans" panose="00000500000000000000" pitchFamily="2" charset="0"/>
              </a:rPr>
              <a:t>Hengityslaitteen varassa elävien henkilöiden asema</a:t>
            </a:r>
          </a:p>
          <a:p>
            <a:pPr lvl="1"/>
            <a:r>
              <a:rPr lang="fi-FI" sz="2000" dirty="0">
                <a:latin typeface="Work Sans" panose="00000500000000000000" pitchFamily="2" charset="0"/>
              </a:rPr>
              <a:t>Terveydenhuollon palvelut ja kuljetukset maksutta</a:t>
            </a:r>
          </a:p>
          <a:p>
            <a:pPr lvl="1"/>
            <a:r>
              <a:rPr lang="fi-FI" sz="2000" dirty="0">
                <a:latin typeface="Work Sans" panose="00000500000000000000" pitchFamily="2" charset="0"/>
              </a:rPr>
              <a:t>Kotihoidossa oleville ylläpitokorvausta vastaava taloudellinen tuki</a:t>
            </a:r>
          </a:p>
          <a:p>
            <a:r>
              <a:rPr lang="fi-FI" dirty="0">
                <a:latin typeface="Work Sans" panose="00000500000000000000" pitchFamily="2" charset="0"/>
              </a:rPr>
              <a:t>Palveluista säätäminen</a:t>
            </a:r>
          </a:p>
          <a:p>
            <a:pPr lvl="1"/>
            <a:r>
              <a:rPr lang="fi-FI" sz="2000" dirty="0">
                <a:latin typeface="Work Sans" panose="00000500000000000000" pitchFamily="2" charset="0"/>
              </a:rPr>
              <a:t>Muutoksia useampaan säännökseen liittyen lain täsmällisyyteen, tarkkarajaisuuteen sekä selkeyteen ja ymmärrettävyyteen</a:t>
            </a:r>
          </a:p>
          <a:p>
            <a:endParaRPr lang="fi-FI" dirty="0"/>
          </a:p>
          <a:p>
            <a:pPr lvl="1"/>
            <a:endParaRPr lang="fi-FI" dirty="0"/>
          </a:p>
        </p:txBody>
      </p:sp>
      <p:sp>
        <p:nvSpPr>
          <p:cNvPr id="4" name="Dian numeron paikkamerkki 3">
            <a:extLst>
              <a:ext uri="{FF2B5EF4-FFF2-40B4-BE49-F238E27FC236}">
                <a16:creationId xmlns:a16="http://schemas.microsoft.com/office/drawing/2014/main" id="{ECC5FE2C-BC41-D404-B23A-FF60785C336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354D4C"/>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i-FI" sz="1000" b="0" i="0" u="none" strike="noStrike" kern="1200" cap="none" spc="0" normalizeH="0" baseline="0" noProof="0">
              <a:ln>
                <a:noFill/>
              </a:ln>
              <a:solidFill>
                <a:srgbClr val="354D4C"/>
              </a:solidFill>
              <a:effectLst/>
              <a:uLnTx/>
              <a:uFillTx/>
              <a:latin typeface="Avenir Next LT Pro"/>
              <a:ea typeface="+mn-ea"/>
              <a:cs typeface="+mn-cs"/>
            </a:endParaRPr>
          </a:p>
        </p:txBody>
      </p:sp>
    </p:spTree>
    <p:extLst>
      <p:ext uri="{BB962C8B-B14F-4D97-AF65-F5344CB8AC3E}">
        <p14:creationId xmlns:p14="http://schemas.microsoft.com/office/powerpoint/2010/main" val="24022846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1C5365-2F11-7E41-A48C-98AAAB2754D6}"/>
              </a:ext>
            </a:extLst>
          </p:cNvPr>
          <p:cNvSpPr>
            <a:spLocks noGrp="1"/>
          </p:cNvSpPr>
          <p:nvPr>
            <p:ph type="title"/>
          </p:nvPr>
        </p:nvSpPr>
        <p:spPr/>
        <p:txBody>
          <a:bodyPr/>
          <a:lstStyle/>
          <a:p>
            <a:r>
              <a:rPr lang="fi-FI" dirty="0"/>
              <a:t>Asian käsittelyyn liittyen</a:t>
            </a:r>
          </a:p>
        </p:txBody>
      </p:sp>
      <p:sp>
        <p:nvSpPr>
          <p:cNvPr id="3" name="Sisällön paikkamerkki 2">
            <a:extLst>
              <a:ext uri="{FF2B5EF4-FFF2-40B4-BE49-F238E27FC236}">
                <a16:creationId xmlns:a16="http://schemas.microsoft.com/office/drawing/2014/main" id="{BD911D8E-C222-C32D-D4CF-027882770910}"/>
              </a:ext>
            </a:extLst>
          </p:cNvPr>
          <p:cNvSpPr>
            <a:spLocks noGrp="1"/>
          </p:cNvSpPr>
          <p:nvPr>
            <p:ph sz="half" idx="1"/>
          </p:nvPr>
        </p:nvSpPr>
        <p:spPr/>
        <p:txBody>
          <a:bodyPr/>
          <a:lstStyle/>
          <a:p>
            <a:r>
              <a:rPr lang="fi-FI" dirty="0"/>
              <a:t>Valtiovarainministeriön lausunto</a:t>
            </a:r>
          </a:p>
          <a:p>
            <a:r>
              <a:rPr lang="fi-FI" dirty="0"/>
              <a:t>25.1.2023</a:t>
            </a:r>
          </a:p>
          <a:p>
            <a:pPr lvl="1"/>
            <a:r>
              <a:rPr lang="fi-FI" dirty="0">
                <a:hlinkClick r:id="rId2"/>
              </a:rPr>
              <a:t>https://www.eduskunta.fi/FI/vaski/JulkaisuMetatieto/Documents/EDK-2023-AK-6086.pdf</a:t>
            </a:r>
            <a:endParaRPr lang="fi-FI" dirty="0"/>
          </a:p>
          <a:p>
            <a:endParaRPr lang="fi-FI" dirty="0"/>
          </a:p>
        </p:txBody>
      </p:sp>
      <p:sp>
        <p:nvSpPr>
          <p:cNvPr id="4" name="Sisällön paikkamerkki 3">
            <a:extLst>
              <a:ext uri="{FF2B5EF4-FFF2-40B4-BE49-F238E27FC236}">
                <a16:creationId xmlns:a16="http://schemas.microsoft.com/office/drawing/2014/main" id="{1BCF6EF3-9676-A1C0-F5FF-7F4263B6DD76}"/>
              </a:ext>
            </a:extLst>
          </p:cNvPr>
          <p:cNvSpPr>
            <a:spLocks noGrp="1"/>
          </p:cNvSpPr>
          <p:nvPr>
            <p:ph sz="half" idx="2"/>
          </p:nvPr>
        </p:nvSpPr>
        <p:spPr/>
        <p:txBody>
          <a:bodyPr/>
          <a:lstStyle/>
          <a:p>
            <a:pPr marL="271145" indent="-271145"/>
            <a:r>
              <a:rPr lang="fi-FI" dirty="0" err="1"/>
              <a:t>Hyvilin</a:t>
            </a:r>
            <a:r>
              <a:rPr lang="fi-FI" dirty="0"/>
              <a:t> lausunto 3.2.2023</a:t>
            </a:r>
          </a:p>
          <a:p>
            <a:pPr marL="715645" lvl="1" indent="-271145"/>
            <a:r>
              <a:rPr lang="fi-FI" dirty="0">
                <a:hlinkClick r:id="rId3"/>
              </a:rPr>
              <a:t>https://www.hyvil.fi/lausunto-hallituksen-esitys-eduskunnalle-vammaispalvelulaiksi-ja-siihen-liittyviksi-laeiksi-he-191-2022/</a:t>
            </a:r>
            <a:endParaRPr lang="fi-FI" dirty="0"/>
          </a:p>
          <a:p>
            <a:pPr marL="0" indent="0">
              <a:buNone/>
            </a:pPr>
            <a:endParaRPr lang="fi-FI" dirty="0"/>
          </a:p>
        </p:txBody>
      </p:sp>
      <p:sp>
        <p:nvSpPr>
          <p:cNvPr id="5" name="Dian numeron paikkamerkki 4">
            <a:extLst>
              <a:ext uri="{FF2B5EF4-FFF2-40B4-BE49-F238E27FC236}">
                <a16:creationId xmlns:a16="http://schemas.microsoft.com/office/drawing/2014/main" id="{89204F36-EE98-FBE2-C117-FA8C1B4D2A95}"/>
              </a:ext>
            </a:extLst>
          </p:cNvPr>
          <p:cNvSpPr>
            <a:spLocks noGrp="1"/>
          </p:cNvSpPr>
          <p:nvPr>
            <p:ph type="sldNum" sz="quarter" idx="12"/>
          </p:nvPr>
        </p:nvSpPr>
        <p:spPr/>
        <p:txBody>
          <a:bodyPr/>
          <a:lstStyle/>
          <a:p>
            <a:fld id="{0861148C-697E-4B67-BDAA-872F34DF1106}" type="slidenum">
              <a:rPr lang="fi-FI" smtClean="0"/>
              <a:t>14</a:t>
            </a:fld>
            <a:endParaRPr lang="fi-FI"/>
          </a:p>
        </p:txBody>
      </p:sp>
    </p:spTree>
    <p:extLst>
      <p:ext uri="{BB962C8B-B14F-4D97-AF65-F5344CB8AC3E}">
        <p14:creationId xmlns:p14="http://schemas.microsoft.com/office/powerpoint/2010/main" val="38425291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761B4015-8564-94BA-A4F8-05ABA4B549B9}"/>
              </a:ext>
            </a:extLst>
          </p:cNvPr>
          <p:cNvSpPr>
            <a:spLocks noGrp="1"/>
          </p:cNvSpPr>
          <p:nvPr>
            <p:ph sz="half" idx="2"/>
          </p:nvPr>
        </p:nvSpPr>
        <p:spPr>
          <a:xfrm>
            <a:off x="766763" y="1970201"/>
            <a:ext cx="10218669" cy="4463255"/>
          </a:xfrm>
        </p:spPr>
        <p:txBody>
          <a:bodyPr/>
          <a:lstStyle/>
          <a:p>
            <a:r>
              <a:rPr lang="fi-FI" i="1" dirty="0">
                <a:latin typeface="Work Sans" panose="00000500000000000000" pitchFamily="2" charset="0"/>
              </a:rPr>
              <a:t>”Uusi vammaispalvelulaki siirretään tulemaan voimaan 1.10.2024. Hallitus käynnistää kiireellisesti lainvalmistelun, jonka tarkoituksena on turvata vammaisten oikeuksien toteutuminen ja palveluiden saatavuus. Priorisoidaan uuden vammaispalvelulain valmistelua lainvalmisteluprosessissa. Huomioidaan uuden vammaispalvelulain valmistelussa vammaispalvelulain 675/2023 eduskuntakäsittelyn aikana tehdyt lisäykset. Lain­valmistelun kustannusvaikutus nykytilanteeseen verrattuna saa olla 100 miljoonaa euroa vuosittaisia menoja kasvattava valtiovarainministeriön arvion mukaan”.</a:t>
            </a:r>
          </a:p>
          <a:p>
            <a:endParaRPr lang="fi-FI" dirty="0"/>
          </a:p>
        </p:txBody>
      </p:sp>
      <p:sp>
        <p:nvSpPr>
          <p:cNvPr id="3" name="Tekstin paikkamerkki 2">
            <a:extLst>
              <a:ext uri="{FF2B5EF4-FFF2-40B4-BE49-F238E27FC236}">
                <a16:creationId xmlns:a16="http://schemas.microsoft.com/office/drawing/2014/main" id="{98DBC0F9-FB83-94ED-5A31-03BB14699726}"/>
              </a:ext>
            </a:extLst>
          </p:cNvPr>
          <p:cNvSpPr>
            <a:spLocks noGrp="1"/>
          </p:cNvSpPr>
          <p:nvPr>
            <p:ph type="body" idx="1"/>
          </p:nvPr>
        </p:nvSpPr>
        <p:spPr>
          <a:xfrm>
            <a:off x="983290" y="2348658"/>
            <a:ext cx="7345020" cy="441676"/>
          </a:xfrm>
        </p:spPr>
        <p:txBody>
          <a:bodyPr/>
          <a:lstStyle/>
          <a:p>
            <a:r>
              <a:rPr lang="fi-FI" dirty="0"/>
              <a:t>Vammaisten henkilöiden palvelut (ote):</a:t>
            </a:r>
          </a:p>
        </p:txBody>
      </p:sp>
      <p:sp>
        <p:nvSpPr>
          <p:cNvPr id="4" name="Dian numeron paikkamerkki 3">
            <a:extLst>
              <a:ext uri="{FF2B5EF4-FFF2-40B4-BE49-F238E27FC236}">
                <a16:creationId xmlns:a16="http://schemas.microsoft.com/office/drawing/2014/main" id="{F578530C-92DF-83C9-3B37-282DA7E7DE4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354D4C"/>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i-FI" sz="1000" b="0" i="0" u="none" strike="noStrike" kern="1200" cap="none" spc="0" normalizeH="0" baseline="0" noProof="0">
              <a:ln>
                <a:noFill/>
              </a:ln>
              <a:solidFill>
                <a:srgbClr val="354D4C"/>
              </a:solidFill>
              <a:effectLst/>
              <a:uLnTx/>
              <a:uFillTx/>
              <a:latin typeface="Avenir Next LT Pro"/>
              <a:ea typeface="+mn-ea"/>
              <a:cs typeface="+mn-cs"/>
            </a:endParaRPr>
          </a:p>
        </p:txBody>
      </p:sp>
      <p:sp>
        <p:nvSpPr>
          <p:cNvPr id="5" name="Otsikko 4">
            <a:extLst>
              <a:ext uri="{FF2B5EF4-FFF2-40B4-BE49-F238E27FC236}">
                <a16:creationId xmlns:a16="http://schemas.microsoft.com/office/drawing/2014/main" id="{884C88B5-78BB-B9EA-3889-1FB4F2E499B5}"/>
              </a:ext>
            </a:extLst>
          </p:cNvPr>
          <p:cNvSpPr>
            <a:spLocks noGrp="1"/>
          </p:cNvSpPr>
          <p:nvPr>
            <p:ph type="title"/>
          </p:nvPr>
        </p:nvSpPr>
        <p:spPr/>
        <p:txBody>
          <a:bodyPr/>
          <a:lstStyle/>
          <a:p>
            <a:r>
              <a:rPr lang="fi-FI"/>
              <a:t>Pääministeri Petteri </a:t>
            </a:r>
            <a:r>
              <a:rPr lang="fi-FI" err="1"/>
              <a:t>Orpon</a:t>
            </a:r>
            <a:r>
              <a:rPr lang="fi-FI"/>
              <a:t> hallituksen ohjelma 20.6.2023</a:t>
            </a:r>
          </a:p>
        </p:txBody>
      </p:sp>
      <p:sp>
        <p:nvSpPr>
          <p:cNvPr id="6" name="Tekstin paikkamerkki 5">
            <a:extLst>
              <a:ext uri="{FF2B5EF4-FFF2-40B4-BE49-F238E27FC236}">
                <a16:creationId xmlns:a16="http://schemas.microsoft.com/office/drawing/2014/main" id="{9AD6D676-53B3-2ED1-53C5-56F7EA11B887}"/>
              </a:ext>
            </a:extLst>
          </p:cNvPr>
          <p:cNvSpPr>
            <a:spLocks noGrp="1"/>
          </p:cNvSpPr>
          <p:nvPr>
            <p:ph type="body" sz="quarter" idx="13"/>
          </p:nvPr>
        </p:nvSpPr>
        <p:spPr>
          <a:xfrm>
            <a:off x="8672659" y="2565400"/>
            <a:ext cx="3184379" cy="2808288"/>
          </a:xfrm>
        </p:spPr>
        <p:txBody>
          <a:bodyPr/>
          <a:lstStyle/>
          <a:p>
            <a:r>
              <a:rPr lang="fi-FI"/>
              <a:t>Voimaan-tuloa siirretään</a:t>
            </a:r>
          </a:p>
        </p:txBody>
      </p:sp>
    </p:spTree>
    <p:extLst>
      <p:ext uri="{BB962C8B-B14F-4D97-AF65-F5344CB8AC3E}">
        <p14:creationId xmlns:p14="http://schemas.microsoft.com/office/powerpoint/2010/main" val="3443907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8665D3-FA90-6E05-DF04-E9D6778EF65F}"/>
              </a:ext>
            </a:extLst>
          </p:cNvPr>
          <p:cNvSpPr>
            <a:spLocks noGrp="1"/>
          </p:cNvSpPr>
          <p:nvPr>
            <p:ph type="title"/>
          </p:nvPr>
        </p:nvSpPr>
        <p:spPr>
          <a:xfrm>
            <a:off x="766763" y="332656"/>
            <a:ext cx="10658475" cy="1136915"/>
          </a:xfrm>
        </p:spPr>
        <p:txBody>
          <a:bodyPr/>
          <a:lstStyle/>
          <a:p>
            <a:r>
              <a:rPr lang="fi-FI" dirty="0"/>
              <a:t>Hallitus esittää vammaispalvelulain voimaantulon siirtämistä (HE 9/2023)</a:t>
            </a:r>
          </a:p>
        </p:txBody>
      </p:sp>
      <p:sp>
        <p:nvSpPr>
          <p:cNvPr id="3" name="Sisällön paikkamerkki 2">
            <a:extLst>
              <a:ext uri="{FF2B5EF4-FFF2-40B4-BE49-F238E27FC236}">
                <a16:creationId xmlns:a16="http://schemas.microsoft.com/office/drawing/2014/main" id="{2BBD1589-03DA-C124-9947-D08EC8D941B9}"/>
              </a:ext>
            </a:extLst>
          </p:cNvPr>
          <p:cNvSpPr>
            <a:spLocks noGrp="1"/>
          </p:cNvSpPr>
          <p:nvPr>
            <p:ph idx="1"/>
          </p:nvPr>
        </p:nvSpPr>
        <p:spPr>
          <a:xfrm>
            <a:off x="766763" y="1800520"/>
            <a:ext cx="10658475" cy="4894194"/>
          </a:xfrm>
        </p:spPr>
        <p:txBody>
          <a:bodyPr/>
          <a:lstStyle/>
          <a:p>
            <a:r>
              <a:rPr lang="fi-FI" dirty="0">
                <a:solidFill>
                  <a:srgbClr val="303030"/>
                </a:solidFill>
                <a:latin typeface="Work Sans" panose="00000500000000000000" pitchFamily="2" charset="0"/>
              </a:rPr>
              <a:t>Uudeksi voimaantulon ajankohdaksi esitetään 1.1.2025.</a:t>
            </a:r>
          </a:p>
          <a:p>
            <a:pPr algn="l"/>
            <a:r>
              <a:rPr lang="fi-FI" b="0" i="0" dirty="0">
                <a:solidFill>
                  <a:srgbClr val="303030"/>
                </a:solidFill>
                <a:effectLst/>
                <a:latin typeface="Work Sans" panose="00000500000000000000" pitchFamily="2" charset="0"/>
              </a:rPr>
              <a:t>Vammaispalvelulain voimaantuloa siirrettäisiin, jotta lain soveltamisalaa voidaan tarkentaa. </a:t>
            </a:r>
          </a:p>
          <a:p>
            <a:pPr algn="l"/>
            <a:r>
              <a:rPr lang="fi-FI" b="0" i="0" dirty="0">
                <a:solidFill>
                  <a:srgbClr val="303030"/>
                </a:solidFill>
                <a:effectLst/>
                <a:latin typeface="Work Sans" panose="00000500000000000000" pitchFamily="2" charset="0"/>
              </a:rPr>
              <a:t>Soveltamisalan tarkentamisen tarkoituksena on </a:t>
            </a:r>
          </a:p>
          <a:p>
            <a:pPr lvl="1"/>
            <a:r>
              <a:rPr lang="fi-FI" sz="2000" b="0" i="0" dirty="0">
                <a:solidFill>
                  <a:srgbClr val="303030"/>
                </a:solidFill>
                <a:effectLst/>
                <a:latin typeface="Work Sans" panose="00000500000000000000" pitchFamily="2" charset="0"/>
              </a:rPr>
              <a:t>turvata vammaisten henkilöiden oikeuksien toteutuminen ja palveluiden saatavuus. </a:t>
            </a:r>
          </a:p>
          <a:p>
            <a:pPr lvl="1"/>
            <a:r>
              <a:rPr lang="fi-FI" sz="2000" b="0" i="0" dirty="0">
                <a:solidFill>
                  <a:srgbClr val="303030"/>
                </a:solidFill>
                <a:effectLst/>
                <a:latin typeface="Work Sans" panose="00000500000000000000" pitchFamily="2" charset="0"/>
              </a:rPr>
              <a:t>pyrkiä varmistamaan lain yhtenäinen soveltaminen ja yhdenvertainen palvelujen saanti eri alueilla. </a:t>
            </a:r>
          </a:p>
          <a:p>
            <a:r>
              <a:rPr lang="fi-FI" b="0" i="0" dirty="0">
                <a:solidFill>
                  <a:srgbClr val="303030"/>
                </a:solidFill>
                <a:effectLst/>
                <a:latin typeface="Work Sans" panose="00000500000000000000" pitchFamily="2" charset="0"/>
              </a:rPr>
              <a:t>Lisäajan puitteissa tehtäisiin myös perus- ja ihmisoikeusvaikutusten sekä taloudellisten vaikutusten arviointi.</a:t>
            </a:r>
          </a:p>
          <a:p>
            <a:r>
              <a:rPr lang="fi-FI" dirty="0">
                <a:solidFill>
                  <a:srgbClr val="303030"/>
                </a:solidFill>
                <a:latin typeface="Work Sans" panose="00000500000000000000" pitchFamily="2" charset="0"/>
              </a:rPr>
              <a:t>Soveltamisalan tarkentamisesta annettaisiin ennen lakien voimaantuloa erikseen esitys. </a:t>
            </a:r>
          </a:p>
          <a:p>
            <a:pPr lvl="1"/>
            <a:r>
              <a:rPr lang="fi-FI" sz="2000" dirty="0">
                <a:solidFill>
                  <a:srgbClr val="303030"/>
                </a:solidFill>
                <a:latin typeface="Work Sans" panose="00000500000000000000" pitchFamily="2" charset="0"/>
              </a:rPr>
              <a:t>Siinä vammaispalvelulaki säilyisi vammaisille henkilöille tarkoitettuna erityislakina. </a:t>
            </a:r>
          </a:p>
          <a:p>
            <a:endParaRPr lang="fi-FI" dirty="0"/>
          </a:p>
        </p:txBody>
      </p:sp>
      <p:sp>
        <p:nvSpPr>
          <p:cNvPr id="4" name="Dian numeron paikkamerkki 3">
            <a:extLst>
              <a:ext uri="{FF2B5EF4-FFF2-40B4-BE49-F238E27FC236}">
                <a16:creationId xmlns:a16="http://schemas.microsoft.com/office/drawing/2014/main" id="{3E5BEA3A-43D3-CD1C-3EC5-44BC1541D83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354D4C"/>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i-FI" sz="1000" b="0" i="0" u="none" strike="noStrike" kern="1200" cap="none" spc="0" normalizeH="0" baseline="0" noProof="0">
              <a:ln>
                <a:noFill/>
              </a:ln>
              <a:solidFill>
                <a:srgbClr val="354D4C"/>
              </a:solidFill>
              <a:effectLst/>
              <a:uLnTx/>
              <a:uFillTx/>
              <a:latin typeface="Avenir Next LT Pro"/>
              <a:ea typeface="+mn-ea"/>
              <a:cs typeface="+mn-cs"/>
            </a:endParaRPr>
          </a:p>
        </p:txBody>
      </p:sp>
    </p:spTree>
    <p:extLst>
      <p:ext uri="{BB962C8B-B14F-4D97-AF65-F5344CB8AC3E}">
        <p14:creationId xmlns:p14="http://schemas.microsoft.com/office/powerpoint/2010/main" val="41142139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45E98C-DB93-C494-80D4-206EBEBB9043}"/>
              </a:ext>
            </a:extLst>
          </p:cNvPr>
          <p:cNvSpPr>
            <a:spLocks noGrp="1"/>
          </p:cNvSpPr>
          <p:nvPr>
            <p:ph type="title"/>
          </p:nvPr>
        </p:nvSpPr>
        <p:spPr>
          <a:xfrm>
            <a:off x="766763" y="332656"/>
            <a:ext cx="10658475" cy="1681202"/>
          </a:xfrm>
        </p:spPr>
        <p:txBody>
          <a:bodyPr/>
          <a:lstStyle/>
          <a:p>
            <a:r>
              <a:rPr lang="fi-FI" dirty="0"/>
              <a:t>Soveltamisalaltaan tarkennetun vammaispalvelulain toimeenpanon rahoitus</a:t>
            </a:r>
          </a:p>
        </p:txBody>
      </p:sp>
      <p:sp>
        <p:nvSpPr>
          <p:cNvPr id="3" name="Sisällön paikkamerkki 2">
            <a:extLst>
              <a:ext uri="{FF2B5EF4-FFF2-40B4-BE49-F238E27FC236}">
                <a16:creationId xmlns:a16="http://schemas.microsoft.com/office/drawing/2014/main" id="{2319FC63-FB35-FAA3-9995-CB8F4598BCCA}"/>
              </a:ext>
            </a:extLst>
          </p:cNvPr>
          <p:cNvSpPr>
            <a:spLocks noGrp="1"/>
          </p:cNvSpPr>
          <p:nvPr>
            <p:ph idx="1"/>
          </p:nvPr>
        </p:nvSpPr>
        <p:spPr>
          <a:xfrm>
            <a:off x="766763" y="2144486"/>
            <a:ext cx="10658475" cy="3661001"/>
          </a:xfrm>
        </p:spPr>
        <p:txBody>
          <a:bodyPr/>
          <a:lstStyle/>
          <a:p>
            <a:r>
              <a:rPr lang="fi-FI" sz="2400" b="0" i="0" dirty="0">
                <a:solidFill>
                  <a:srgbClr val="303030"/>
                </a:solidFill>
                <a:effectLst/>
                <a:latin typeface="Work Sans" panose="00000500000000000000" pitchFamily="2" charset="0"/>
              </a:rPr>
              <a:t>Hallitusohjelman mukaan koko uudistuksen vuosittainen kustannusvaikutus nykytilanteeseen verrattuna saa olla korkeintaan 100 miljoonaa euroa. </a:t>
            </a:r>
          </a:p>
          <a:p>
            <a:pPr marL="0" indent="0">
              <a:buNone/>
            </a:pPr>
            <a:endParaRPr lang="fi-FI" sz="2400" b="0" i="0" dirty="0">
              <a:solidFill>
                <a:srgbClr val="303030"/>
              </a:solidFill>
              <a:effectLst/>
              <a:latin typeface="Work Sans" panose="00000500000000000000" pitchFamily="2" charset="0"/>
            </a:endParaRPr>
          </a:p>
          <a:p>
            <a:r>
              <a:rPr lang="fi-FI" sz="2400" b="0" i="0" dirty="0">
                <a:solidFill>
                  <a:srgbClr val="303030"/>
                </a:solidFill>
                <a:effectLst/>
                <a:latin typeface="Work Sans" panose="00000500000000000000" pitchFamily="2" charset="0"/>
              </a:rPr>
              <a:t>Tämä tarkoittaa, että soveltamisalan tarkentamisen jälkeen uuden vammaispalvelulainsäädännön toimeenpanoon olisi käytettävissä enemmän rahoitusta kuin aiemmin on varattu (vuoden 2027 tasolla enimmillään 64,1 miljoonaa euroa enemmän).</a:t>
            </a:r>
            <a:endParaRPr lang="fi-FI" sz="2400" dirty="0">
              <a:latin typeface="Work Sans" panose="00000500000000000000" pitchFamily="2" charset="0"/>
            </a:endParaRPr>
          </a:p>
          <a:p>
            <a:endParaRPr lang="fi-FI" dirty="0"/>
          </a:p>
        </p:txBody>
      </p:sp>
      <p:sp>
        <p:nvSpPr>
          <p:cNvPr id="4" name="Dian numeron paikkamerkki 3">
            <a:extLst>
              <a:ext uri="{FF2B5EF4-FFF2-40B4-BE49-F238E27FC236}">
                <a16:creationId xmlns:a16="http://schemas.microsoft.com/office/drawing/2014/main" id="{9B9C7C4B-2819-5E0C-E232-553B012EDBD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354D4C"/>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fi-FI" sz="1000" b="0" i="0" u="none" strike="noStrike" kern="1200" cap="none" spc="0" normalizeH="0" baseline="0" noProof="0">
              <a:ln>
                <a:noFill/>
              </a:ln>
              <a:solidFill>
                <a:srgbClr val="354D4C"/>
              </a:solidFill>
              <a:effectLst/>
              <a:uLnTx/>
              <a:uFillTx/>
              <a:latin typeface="Avenir Next LT Pro"/>
              <a:ea typeface="+mn-ea"/>
              <a:cs typeface="+mn-cs"/>
            </a:endParaRPr>
          </a:p>
        </p:txBody>
      </p:sp>
    </p:spTree>
    <p:extLst>
      <p:ext uri="{BB962C8B-B14F-4D97-AF65-F5344CB8AC3E}">
        <p14:creationId xmlns:p14="http://schemas.microsoft.com/office/powerpoint/2010/main" val="12937767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54607B-A378-686A-1BB6-989D63E0A9E0}"/>
              </a:ext>
            </a:extLst>
          </p:cNvPr>
          <p:cNvSpPr>
            <a:spLocks noGrp="1"/>
          </p:cNvSpPr>
          <p:nvPr>
            <p:ph type="title"/>
          </p:nvPr>
        </p:nvSpPr>
        <p:spPr>
          <a:xfrm>
            <a:off x="766763" y="332655"/>
            <a:ext cx="10658475" cy="973631"/>
          </a:xfrm>
        </p:spPr>
        <p:txBody>
          <a:bodyPr/>
          <a:lstStyle/>
          <a:p>
            <a:r>
              <a:rPr lang="fi-FI" dirty="0">
                <a:cs typeface="Rubik ExtraBold"/>
              </a:rPr>
              <a:t>Käsittely</a:t>
            </a:r>
          </a:p>
        </p:txBody>
      </p:sp>
      <p:sp>
        <p:nvSpPr>
          <p:cNvPr id="3" name="Sisällön paikkamerkki 2">
            <a:extLst>
              <a:ext uri="{FF2B5EF4-FFF2-40B4-BE49-F238E27FC236}">
                <a16:creationId xmlns:a16="http://schemas.microsoft.com/office/drawing/2014/main" id="{8357F1D1-0C6C-65A4-BFD7-C9474CBF939C}"/>
              </a:ext>
            </a:extLst>
          </p:cNvPr>
          <p:cNvSpPr>
            <a:spLocks noGrp="1"/>
          </p:cNvSpPr>
          <p:nvPr>
            <p:ph idx="1"/>
          </p:nvPr>
        </p:nvSpPr>
        <p:spPr>
          <a:xfrm>
            <a:off x="766763" y="1465006"/>
            <a:ext cx="10658475" cy="4340482"/>
          </a:xfrm>
        </p:spPr>
        <p:txBody>
          <a:bodyPr/>
          <a:lstStyle/>
          <a:p>
            <a:pPr marL="271145" indent="-271145"/>
            <a:r>
              <a:rPr lang="fi-FI" sz="2400" dirty="0">
                <a:latin typeface="Work Sans" panose="00000500000000000000" pitchFamily="2" charset="0"/>
              </a:rPr>
              <a:t>HE 9/2033 annettiin Eduskunnalle 31.8.2023</a:t>
            </a:r>
          </a:p>
          <a:p>
            <a:pPr marL="271145" indent="-271145"/>
            <a:r>
              <a:rPr lang="fi-FI" sz="2400" dirty="0" err="1">
                <a:latin typeface="Work Sans" panose="00000500000000000000" pitchFamily="2" charset="0"/>
              </a:rPr>
              <a:t>StV</a:t>
            </a:r>
            <a:r>
              <a:rPr lang="fi-FI" sz="2400" dirty="0">
                <a:latin typeface="Work Sans" panose="00000500000000000000" pitchFamily="2" charset="0"/>
              </a:rPr>
              <a:t> laati mietinnön </a:t>
            </a:r>
            <a:r>
              <a:rPr lang="fi-FI" sz="2400" dirty="0" err="1">
                <a:latin typeface="Work Sans" panose="00000500000000000000" pitchFamily="2" charset="0"/>
              </a:rPr>
              <a:t>PeV:n</a:t>
            </a:r>
            <a:r>
              <a:rPr lang="fi-FI" sz="2400" dirty="0">
                <a:latin typeface="Work Sans" panose="00000500000000000000" pitchFamily="2" charset="0"/>
              </a:rPr>
              <a:t> lausunnon saatuaan</a:t>
            </a:r>
          </a:p>
          <a:p>
            <a:pPr marL="715645" lvl="1" indent="-271145"/>
            <a:r>
              <a:rPr lang="fi-FI" sz="2400" dirty="0" err="1">
                <a:latin typeface="Work Sans" panose="00000500000000000000" pitchFamily="2" charset="0"/>
              </a:rPr>
              <a:t>Hyviliä</a:t>
            </a:r>
            <a:r>
              <a:rPr lang="fi-FI" sz="2400" dirty="0">
                <a:latin typeface="Work Sans" panose="00000500000000000000" pitchFamily="2" charset="0"/>
              </a:rPr>
              <a:t> kuultu 7.9. ja hyvinvointialueita 8.9. </a:t>
            </a:r>
            <a:r>
              <a:rPr lang="fi-FI" sz="2400" dirty="0" err="1">
                <a:latin typeface="Work Sans" panose="00000500000000000000" pitchFamily="2" charset="0"/>
              </a:rPr>
              <a:t>StV:ssa</a:t>
            </a:r>
            <a:endParaRPr lang="fi-FI" sz="2400" dirty="0">
              <a:latin typeface="Work Sans" panose="00000500000000000000" pitchFamily="2" charset="0"/>
            </a:endParaRPr>
          </a:p>
          <a:p>
            <a:pPr marL="271145" indent="-271145"/>
            <a:r>
              <a:rPr lang="fi-FI" sz="2400" dirty="0">
                <a:latin typeface="Work Sans" panose="00000500000000000000" pitchFamily="2" charset="0"/>
              </a:rPr>
              <a:t>Aikataulu oli taas kerran äärimmäisen kireä!</a:t>
            </a:r>
          </a:p>
          <a:p>
            <a:pPr marL="271145" indent="-271145"/>
            <a:r>
              <a:rPr lang="fi-FI" sz="2400" dirty="0" err="1">
                <a:latin typeface="Work Sans" panose="00000500000000000000" pitchFamily="2" charset="0"/>
              </a:rPr>
              <a:t>PeV</a:t>
            </a:r>
            <a:r>
              <a:rPr lang="fi-FI" sz="2400" dirty="0">
                <a:latin typeface="Work Sans" panose="00000500000000000000" pitchFamily="2" charset="0"/>
              </a:rPr>
              <a:t>, lausunto 1/2023 </a:t>
            </a:r>
          </a:p>
          <a:p>
            <a:pPr marL="271145" indent="-271145"/>
            <a:r>
              <a:rPr lang="fi-FI" sz="2400" dirty="0" err="1">
                <a:latin typeface="Work Sans" panose="00000500000000000000" pitchFamily="2" charset="0"/>
              </a:rPr>
              <a:t>StV</a:t>
            </a:r>
            <a:r>
              <a:rPr lang="fi-FI" sz="2400" dirty="0">
                <a:latin typeface="Work Sans" panose="00000500000000000000" pitchFamily="2" charset="0"/>
              </a:rPr>
              <a:t>, mietintö 2/2023 </a:t>
            </a:r>
          </a:p>
          <a:p>
            <a:pPr marL="271145" indent="-271145"/>
            <a:r>
              <a:rPr lang="fi-FI" sz="2400" dirty="0">
                <a:latin typeface="Work Sans" panose="00000500000000000000" pitchFamily="2" charset="0"/>
              </a:rPr>
              <a:t>Eduskunta hyväksyi lait 27.9.2023 ja presidentti vahvisti lait 29.9.2023</a:t>
            </a:r>
          </a:p>
        </p:txBody>
      </p:sp>
      <p:sp>
        <p:nvSpPr>
          <p:cNvPr id="4" name="Dian numeron paikkamerkki 3">
            <a:extLst>
              <a:ext uri="{FF2B5EF4-FFF2-40B4-BE49-F238E27FC236}">
                <a16:creationId xmlns:a16="http://schemas.microsoft.com/office/drawing/2014/main" id="{2BDB1D68-0E3A-53C5-3F02-77372A13298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354D4C"/>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i-FI" sz="1000" b="0" i="0" u="none" strike="noStrike" kern="1200" cap="none" spc="0" normalizeH="0" baseline="0" noProof="0">
              <a:ln>
                <a:noFill/>
              </a:ln>
              <a:solidFill>
                <a:srgbClr val="354D4C"/>
              </a:solidFill>
              <a:effectLst/>
              <a:uLnTx/>
              <a:uFillTx/>
              <a:latin typeface="Avenir Next LT Pro"/>
              <a:ea typeface="+mn-ea"/>
              <a:cs typeface="+mn-cs"/>
            </a:endParaRPr>
          </a:p>
        </p:txBody>
      </p:sp>
    </p:spTree>
    <p:extLst>
      <p:ext uri="{BB962C8B-B14F-4D97-AF65-F5344CB8AC3E}">
        <p14:creationId xmlns:p14="http://schemas.microsoft.com/office/powerpoint/2010/main" val="3088011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119590-8108-1512-9949-F55E4F464527}"/>
              </a:ext>
            </a:extLst>
          </p:cNvPr>
          <p:cNvSpPr>
            <a:spLocks noGrp="1"/>
          </p:cNvSpPr>
          <p:nvPr>
            <p:ph type="title"/>
          </p:nvPr>
        </p:nvSpPr>
        <p:spPr>
          <a:xfrm>
            <a:off x="766763" y="239487"/>
            <a:ext cx="10658475" cy="1153884"/>
          </a:xfrm>
        </p:spPr>
        <p:txBody>
          <a:bodyPr/>
          <a:lstStyle/>
          <a:p>
            <a:r>
              <a:rPr lang="fi-FI" dirty="0"/>
              <a:t>Perustuslakivaliokunnan lausunto 15.9.2023 - 1/2023</a:t>
            </a:r>
            <a:br>
              <a:rPr lang="fi-FI" dirty="0"/>
            </a:br>
            <a:endParaRPr lang="fi-FI" dirty="0"/>
          </a:p>
        </p:txBody>
      </p:sp>
      <p:sp>
        <p:nvSpPr>
          <p:cNvPr id="3" name="Sisällön paikkamerkki 2">
            <a:extLst>
              <a:ext uri="{FF2B5EF4-FFF2-40B4-BE49-F238E27FC236}">
                <a16:creationId xmlns:a16="http://schemas.microsoft.com/office/drawing/2014/main" id="{15BB2020-F007-CD3A-5119-E7FD08B62ED8}"/>
              </a:ext>
            </a:extLst>
          </p:cNvPr>
          <p:cNvSpPr>
            <a:spLocks noGrp="1"/>
          </p:cNvSpPr>
          <p:nvPr>
            <p:ph idx="1"/>
          </p:nvPr>
        </p:nvSpPr>
        <p:spPr>
          <a:xfrm>
            <a:off x="766763" y="1502229"/>
            <a:ext cx="10658475" cy="5279571"/>
          </a:xfrm>
        </p:spPr>
        <p:txBody>
          <a:bodyPr/>
          <a:lstStyle/>
          <a:p>
            <a:r>
              <a:rPr lang="fi-FI" dirty="0">
                <a:latin typeface="Work Sans" panose="00000500000000000000" pitchFamily="2" charset="0"/>
              </a:rPr>
              <a:t>”Perustuslain 22 §:ään (perusoikeuksien turvaaminen) kytkeytyvät syyt siten puoltaisivat enemminkin vammaispalvelulain voimaantuloa alkuperäisen aikataulun mukaan kuin voimaantulon lykkäämistä.”</a:t>
            </a:r>
          </a:p>
          <a:p>
            <a:r>
              <a:rPr lang="fi-FI" dirty="0">
                <a:latin typeface="Work Sans" panose="00000500000000000000" pitchFamily="2" charset="0"/>
              </a:rPr>
              <a:t>”Nyt arvioitavan ehdotuksen kannalta merkitystä on myös sillä, että kyse on voimaantulon lykkäämisestä, joka on tarkoitettu melko lyhytaikaiseksi. Siten voimaantulosäännösten nyt ehdotetulle muuttamiselle ei ole myöskään perusteltujen odotusten suojan johdosta ehdotonta valtiosääntöistä estettä.”</a:t>
            </a:r>
          </a:p>
          <a:p>
            <a:r>
              <a:rPr lang="fi-FI" dirty="0">
                <a:latin typeface="Work Sans" panose="00000500000000000000" pitchFamily="2" charset="0"/>
              </a:rPr>
              <a:t>”Perustuslakivaliokunta pitää sen vuoksi välttämättömänä, että sosiaali- ja terveysvaliokunta selvittää, voiko lapsen oikeuksiin vaikuttavaa sääntely tulla voimaan vammaispalvelulain aikaisemmin kaavailtuna voimaantuloajankohtana tai muuna nyt ehdotettua olennaisesti aikaisempana ajankohtana.”</a:t>
            </a:r>
          </a:p>
          <a:p>
            <a:r>
              <a:rPr lang="fi-FI" dirty="0">
                <a:latin typeface="Work Sans" panose="00000500000000000000" pitchFamily="2" charset="0"/>
              </a:rPr>
              <a:t>”Valiokunta kiinnittää valtioneuvoston vakavaa huomiota hyvään lainsäädäntötapaan.”</a:t>
            </a:r>
          </a:p>
          <a:p>
            <a:r>
              <a:rPr lang="fi-FI" b="1" dirty="0">
                <a:latin typeface="Work Sans" panose="00000500000000000000" pitchFamily="2" charset="0"/>
              </a:rPr>
              <a:t>Perustuslakivaliokunta esittää, että lakiehdotukset voidaan käsitellä tavallisen lain säätämisjärjestyksessä. </a:t>
            </a:r>
          </a:p>
        </p:txBody>
      </p:sp>
      <p:sp>
        <p:nvSpPr>
          <p:cNvPr id="4" name="Dian numeron paikkamerkki 3">
            <a:extLst>
              <a:ext uri="{FF2B5EF4-FFF2-40B4-BE49-F238E27FC236}">
                <a16:creationId xmlns:a16="http://schemas.microsoft.com/office/drawing/2014/main" id="{00096007-E287-33AA-7A5C-8ACC0DDA4FF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354D4C"/>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i-FI" sz="1000" b="0" i="0" u="none" strike="noStrike" kern="1200" cap="none" spc="0" normalizeH="0" baseline="0" noProof="0">
              <a:ln>
                <a:noFill/>
              </a:ln>
              <a:solidFill>
                <a:srgbClr val="354D4C"/>
              </a:solidFill>
              <a:effectLst/>
              <a:uLnTx/>
              <a:uFillTx/>
              <a:latin typeface="Avenir Next LT Pro"/>
              <a:ea typeface="+mn-ea"/>
              <a:cs typeface="+mn-cs"/>
            </a:endParaRPr>
          </a:p>
        </p:txBody>
      </p:sp>
    </p:spTree>
    <p:extLst>
      <p:ext uri="{BB962C8B-B14F-4D97-AF65-F5344CB8AC3E}">
        <p14:creationId xmlns:p14="http://schemas.microsoft.com/office/powerpoint/2010/main" val="5319727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F16577-1CD9-5484-AC08-80FA1F28A0B7}"/>
              </a:ext>
            </a:extLst>
          </p:cNvPr>
          <p:cNvSpPr>
            <a:spLocks noGrp="1"/>
          </p:cNvSpPr>
          <p:nvPr>
            <p:ph type="title"/>
          </p:nvPr>
        </p:nvSpPr>
        <p:spPr>
          <a:xfrm>
            <a:off x="766763" y="332655"/>
            <a:ext cx="10658475" cy="734145"/>
          </a:xfrm>
        </p:spPr>
        <p:txBody>
          <a:bodyPr/>
          <a:lstStyle/>
          <a:p>
            <a:r>
              <a:rPr lang="fi-FI" dirty="0"/>
              <a:t>Vammaispalvelulakiuudistuksen taustaa</a:t>
            </a:r>
          </a:p>
        </p:txBody>
      </p:sp>
      <p:sp>
        <p:nvSpPr>
          <p:cNvPr id="3" name="Sisällön paikkamerkki 2">
            <a:extLst>
              <a:ext uri="{FF2B5EF4-FFF2-40B4-BE49-F238E27FC236}">
                <a16:creationId xmlns:a16="http://schemas.microsoft.com/office/drawing/2014/main" id="{14D24EA0-D74A-7AD6-AE12-A4B92FAC0E31}"/>
              </a:ext>
            </a:extLst>
          </p:cNvPr>
          <p:cNvSpPr>
            <a:spLocks noGrp="1"/>
          </p:cNvSpPr>
          <p:nvPr>
            <p:ph idx="1"/>
          </p:nvPr>
        </p:nvSpPr>
        <p:spPr>
          <a:xfrm>
            <a:off x="766763" y="1643743"/>
            <a:ext cx="10658475" cy="4974771"/>
          </a:xfrm>
        </p:spPr>
        <p:txBody>
          <a:bodyPr/>
          <a:lstStyle/>
          <a:p>
            <a:r>
              <a:rPr lang="fi-FI" dirty="0">
                <a:latin typeface="Work Sans" panose="00000500000000000000" pitchFamily="2" charset="0"/>
              </a:rPr>
              <a:t>Nykyistä vammaispalvelulakia muutettiin vuonna 2009. Tuolloin henkilökohtainen apu tuli subjektiiviseksi oikeudeksi ja palvelusuunnitelman merkitys vahvistui.</a:t>
            </a:r>
          </a:p>
          <a:p>
            <a:r>
              <a:rPr lang="fi-FI" dirty="0">
                <a:latin typeface="Work Sans" panose="00000500000000000000" pitchFamily="2" charset="0"/>
              </a:rPr>
              <a:t>Laki kehitysvammaisten erityishuollosta (kehitysvammalaki) ja Laki vammaisuuden perusteella järjestettävistä palveluista ja tukitoimista (vammaispalvelulaki) oli jo aiemmin tarkoitus yhdistää uudeksi vammaispalvelulaiksi, joka olisi tullut voimaan vuonna 2021. </a:t>
            </a:r>
          </a:p>
          <a:p>
            <a:pPr marL="0" indent="0">
              <a:buNone/>
            </a:pPr>
            <a:r>
              <a:rPr lang="fi-FI" sz="2000" b="1" dirty="0">
                <a:solidFill>
                  <a:schemeClr val="tx1"/>
                </a:solidFill>
                <a:effectLst/>
                <a:latin typeface="Work Sans" panose="00000500000000000000" pitchFamily="2" charset="0"/>
              </a:rPr>
              <a:t>Hallituksen esitys eduskunnalle laeiksi vammaisuuden perusteella järjestettävistä palveluista ja tukitoimista annetun lain sekä sosiaali- ja terveydenhuollon asiakasmaksuista annetun lain 4 §:n muuttamisesta, HE 166/2008</a:t>
            </a:r>
            <a:r>
              <a:rPr lang="fi-FI" sz="2000" b="1" i="1" dirty="0">
                <a:solidFill>
                  <a:schemeClr val="tx1"/>
                </a:solidFill>
                <a:effectLst/>
                <a:latin typeface="Work Sans" panose="00000500000000000000" pitchFamily="2" charset="0"/>
              </a:rPr>
              <a:t>:</a:t>
            </a:r>
          </a:p>
          <a:p>
            <a:pPr marL="0" indent="0">
              <a:buNone/>
            </a:pPr>
            <a:r>
              <a:rPr lang="fi-FI" b="0" i="1" dirty="0">
                <a:solidFill>
                  <a:srgbClr val="444444"/>
                </a:solidFill>
                <a:effectLst/>
                <a:latin typeface="Work Sans" panose="00000500000000000000" pitchFamily="2" charset="0"/>
              </a:rPr>
              <a:t>”Vammaispalvelulain ja kehitysvammaisten erityishuollosta annetun lain (519/1977), jäljempänä kehitysvammalaki) yhdistämistä jatketaan uudistuksen seuraavassa vaiheessa. Hallinnollisten ratkaisujen osalta asiassa on mahdollista päästää eteenpäin sen jälkeen, kun kunta- ja palvelurakenneuudistuksen yhteydessä on varmistunut, millaiseksi palvelujen järjestämistä ja rahoitusta koskeva lainsäädäntö muodostuu”.</a:t>
            </a:r>
          </a:p>
          <a:p>
            <a:endParaRPr lang="fi-FI" i="1" dirty="0"/>
          </a:p>
        </p:txBody>
      </p:sp>
      <p:sp>
        <p:nvSpPr>
          <p:cNvPr id="4" name="Dian numeron paikkamerkki 3">
            <a:extLst>
              <a:ext uri="{FF2B5EF4-FFF2-40B4-BE49-F238E27FC236}">
                <a16:creationId xmlns:a16="http://schemas.microsoft.com/office/drawing/2014/main" id="{532C296D-7F72-3E63-68F5-8810F7AD36C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354D4C"/>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fi-FI" sz="1000" b="0" i="0" u="none" strike="noStrike" kern="1200" cap="none" spc="0" normalizeH="0" baseline="0" noProof="0">
              <a:ln>
                <a:noFill/>
              </a:ln>
              <a:solidFill>
                <a:srgbClr val="354D4C"/>
              </a:solidFill>
              <a:effectLst/>
              <a:uLnTx/>
              <a:uFillTx/>
              <a:latin typeface="Avenir Next LT Pro"/>
              <a:ea typeface="+mn-ea"/>
              <a:cs typeface="+mn-cs"/>
            </a:endParaRPr>
          </a:p>
        </p:txBody>
      </p:sp>
    </p:spTree>
    <p:extLst>
      <p:ext uri="{BB962C8B-B14F-4D97-AF65-F5344CB8AC3E}">
        <p14:creationId xmlns:p14="http://schemas.microsoft.com/office/powerpoint/2010/main" val="1371953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792559-05AA-E847-75E2-DEF1068B152C}"/>
              </a:ext>
            </a:extLst>
          </p:cNvPr>
          <p:cNvSpPr>
            <a:spLocks noGrp="1"/>
          </p:cNvSpPr>
          <p:nvPr>
            <p:ph type="title"/>
          </p:nvPr>
        </p:nvSpPr>
        <p:spPr>
          <a:xfrm>
            <a:off x="766763" y="332656"/>
            <a:ext cx="10658475" cy="1152352"/>
          </a:xfrm>
        </p:spPr>
        <p:txBody>
          <a:bodyPr/>
          <a:lstStyle/>
          <a:p>
            <a:r>
              <a:rPr lang="fi-FI" dirty="0"/>
              <a:t>Sosiaali- ja terveysvaliokunnan mietintö  20.9.2023 - 2/2023 vp </a:t>
            </a:r>
          </a:p>
        </p:txBody>
      </p:sp>
      <p:sp>
        <p:nvSpPr>
          <p:cNvPr id="3" name="Sisällön paikkamerkki 2">
            <a:extLst>
              <a:ext uri="{FF2B5EF4-FFF2-40B4-BE49-F238E27FC236}">
                <a16:creationId xmlns:a16="http://schemas.microsoft.com/office/drawing/2014/main" id="{5D48D94B-E4A0-8D69-F80D-79E143493A07}"/>
              </a:ext>
            </a:extLst>
          </p:cNvPr>
          <p:cNvSpPr>
            <a:spLocks noGrp="1"/>
          </p:cNvSpPr>
          <p:nvPr>
            <p:ph idx="1"/>
          </p:nvPr>
        </p:nvSpPr>
        <p:spPr>
          <a:xfrm>
            <a:off x="766763" y="1959429"/>
            <a:ext cx="10658475" cy="3846059"/>
          </a:xfrm>
        </p:spPr>
        <p:txBody>
          <a:bodyPr/>
          <a:lstStyle/>
          <a:p>
            <a:r>
              <a:rPr lang="fi-FI" sz="2400" dirty="0">
                <a:latin typeface="Work Sans" panose="00000500000000000000" pitchFamily="2" charset="0"/>
              </a:rPr>
              <a:t>Hallituksen esityksen ja saamansa selvityksen perusteella sosiaali- ja terveysvaliokunta pitää lain voimaantulon siirtoa 1.1.2025 saakka perusteltuna ja kannattaa lakiehdotusten hyväksymistä muuttamattomina. </a:t>
            </a:r>
          </a:p>
          <a:p>
            <a:r>
              <a:rPr lang="fi-FI" sz="2400" dirty="0">
                <a:latin typeface="Work Sans" panose="00000500000000000000" pitchFamily="2" charset="0"/>
              </a:rPr>
              <a:t>Mietintöön liittyi kolme lausumaehdotusta </a:t>
            </a:r>
          </a:p>
          <a:p>
            <a:r>
              <a:rPr lang="fi-FI" sz="2400" dirty="0">
                <a:latin typeface="Work Sans" panose="00000500000000000000" pitchFamily="2" charset="0"/>
              </a:rPr>
              <a:t>Mietintöön liittyi kolme vastalausetta</a:t>
            </a:r>
          </a:p>
          <a:p>
            <a:pPr marL="444500" lvl="1" indent="0">
              <a:buNone/>
            </a:pPr>
            <a:endParaRPr lang="fi-FI" dirty="0"/>
          </a:p>
        </p:txBody>
      </p:sp>
      <p:sp>
        <p:nvSpPr>
          <p:cNvPr id="4" name="Dian numeron paikkamerkki 3">
            <a:extLst>
              <a:ext uri="{FF2B5EF4-FFF2-40B4-BE49-F238E27FC236}">
                <a16:creationId xmlns:a16="http://schemas.microsoft.com/office/drawing/2014/main" id="{646151BD-37F3-C830-0564-79AB9325AE9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354D4C"/>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fi-FI" sz="1000" b="0" i="0" u="none" strike="noStrike" kern="1200" cap="none" spc="0" normalizeH="0" baseline="0" noProof="0">
              <a:ln>
                <a:noFill/>
              </a:ln>
              <a:solidFill>
                <a:srgbClr val="354D4C"/>
              </a:solidFill>
              <a:effectLst/>
              <a:uLnTx/>
              <a:uFillTx/>
              <a:latin typeface="Avenir Next LT Pro"/>
              <a:ea typeface="+mn-ea"/>
              <a:cs typeface="+mn-cs"/>
            </a:endParaRPr>
          </a:p>
        </p:txBody>
      </p:sp>
    </p:spTree>
    <p:extLst>
      <p:ext uri="{BB962C8B-B14F-4D97-AF65-F5344CB8AC3E}">
        <p14:creationId xmlns:p14="http://schemas.microsoft.com/office/powerpoint/2010/main" val="15108163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9112C3-B06F-6D24-ABA4-7F69FCBEA9D3}"/>
              </a:ext>
            </a:extLst>
          </p:cNvPr>
          <p:cNvSpPr>
            <a:spLocks noGrp="1"/>
          </p:cNvSpPr>
          <p:nvPr>
            <p:ph type="title"/>
          </p:nvPr>
        </p:nvSpPr>
        <p:spPr>
          <a:xfrm>
            <a:off x="766763" y="478972"/>
            <a:ext cx="10658475" cy="794658"/>
          </a:xfrm>
        </p:spPr>
        <p:txBody>
          <a:bodyPr/>
          <a:lstStyle/>
          <a:p>
            <a:r>
              <a:rPr lang="fi-FI" dirty="0"/>
              <a:t>Voimaantulon siirto</a:t>
            </a:r>
          </a:p>
        </p:txBody>
      </p:sp>
      <p:sp>
        <p:nvSpPr>
          <p:cNvPr id="3" name="Sisällön paikkamerkki 2">
            <a:extLst>
              <a:ext uri="{FF2B5EF4-FFF2-40B4-BE49-F238E27FC236}">
                <a16:creationId xmlns:a16="http://schemas.microsoft.com/office/drawing/2014/main" id="{EDB49326-28DD-9DA4-0CDC-882A98A8F9D4}"/>
              </a:ext>
            </a:extLst>
          </p:cNvPr>
          <p:cNvSpPr>
            <a:spLocks noGrp="1"/>
          </p:cNvSpPr>
          <p:nvPr>
            <p:ph idx="1"/>
          </p:nvPr>
        </p:nvSpPr>
        <p:spPr/>
        <p:txBody>
          <a:bodyPr/>
          <a:lstStyle/>
          <a:p>
            <a:r>
              <a:rPr lang="fi-FI" sz="2400" dirty="0">
                <a:latin typeface="Work Sans" panose="00000500000000000000" pitchFamily="2" charset="0"/>
              </a:rPr>
              <a:t>Uuden vammaispalvelulain sekä kehitysvammaisten erityishuollosta annetun lain, asiakasmaksulain, sosiaalihuoltolain ym. muutosten  voimaantulo 1.1.2025</a:t>
            </a:r>
          </a:p>
          <a:p>
            <a:r>
              <a:rPr lang="fi-FI" sz="2400" dirty="0">
                <a:latin typeface="Work Sans" panose="00000500000000000000" pitchFamily="2" charset="0"/>
              </a:rPr>
              <a:t>Lisäksi muutettiin siirtymäsäännöstä </a:t>
            </a:r>
          </a:p>
          <a:p>
            <a:pPr lvl="1"/>
            <a:r>
              <a:rPr lang="fi-FI" sz="2400" dirty="0">
                <a:latin typeface="Work Sans" panose="00000500000000000000" pitchFamily="2" charset="0"/>
              </a:rPr>
              <a:t>Vammaiselle henkilölle on järjestettävä erityistä osallisuuden tukea vähintään 10 tuntia kuukaudessa ennen 1 päivää tammikuuta 2026 ja vähintään 20 tuntia kuukaudessa ennen 1 päivää tammikuuta 2027. </a:t>
            </a:r>
          </a:p>
          <a:p>
            <a:endParaRPr lang="fi-FI" dirty="0"/>
          </a:p>
        </p:txBody>
      </p:sp>
      <p:sp>
        <p:nvSpPr>
          <p:cNvPr id="4" name="Dian numeron paikkamerkki 3">
            <a:extLst>
              <a:ext uri="{FF2B5EF4-FFF2-40B4-BE49-F238E27FC236}">
                <a16:creationId xmlns:a16="http://schemas.microsoft.com/office/drawing/2014/main" id="{569B1493-8418-92C6-1510-4EFB7560B885}"/>
              </a:ext>
            </a:extLst>
          </p:cNvPr>
          <p:cNvSpPr>
            <a:spLocks noGrp="1"/>
          </p:cNvSpPr>
          <p:nvPr>
            <p:ph type="sldNum" sz="quarter" idx="12"/>
          </p:nvPr>
        </p:nvSpPr>
        <p:spPr/>
        <p:txBody>
          <a:bodyPr/>
          <a:lstStyle/>
          <a:p>
            <a:fld id="{0861148C-697E-4B67-BDAA-872F34DF1106}" type="slidenum">
              <a:rPr lang="fi-FI" smtClean="0"/>
              <a:t>21</a:t>
            </a:fld>
            <a:endParaRPr lang="fi-FI"/>
          </a:p>
        </p:txBody>
      </p:sp>
    </p:spTree>
    <p:extLst>
      <p:ext uri="{BB962C8B-B14F-4D97-AF65-F5344CB8AC3E}">
        <p14:creationId xmlns:p14="http://schemas.microsoft.com/office/powerpoint/2010/main" val="15226818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887996-160D-A710-50C0-DCD82FDDC076}"/>
              </a:ext>
            </a:extLst>
          </p:cNvPr>
          <p:cNvSpPr>
            <a:spLocks noGrp="1"/>
          </p:cNvSpPr>
          <p:nvPr>
            <p:ph type="title"/>
          </p:nvPr>
        </p:nvSpPr>
        <p:spPr/>
        <p:txBody>
          <a:bodyPr/>
          <a:lstStyle/>
          <a:p>
            <a:r>
              <a:rPr lang="fi-FI" dirty="0"/>
              <a:t>Lausumat</a:t>
            </a:r>
          </a:p>
        </p:txBody>
      </p:sp>
      <p:sp>
        <p:nvSpPr>
          <p:cNvPr id="3" name="Sisällön paikkamerkki 2">
            <a:extLst>
              <a:ext uri="{FF2B5EF4-FFF2-40B4-BE49-F238E27FC236}">
                <a16:creationId xmlns:a16="http://schemas.microsoft.com/office/drawing/2014/main" id="{C16AC313-3638-0E5C-A203-31DE78389E81}"/>
              </a:ext>
            </a:extLst>
          </p:cNvPr>
          <p:cNvSpPr>
            <a:spLocks noGrp="1"/>
          </p:cNvSpPr>
          <p:nvPr>
            <p:ph idx="1"/>
          </p:nvPr>
        </p:nvSpPr>
        <p:spPr/>
        <p:txBody>
          <a:bodyPr/>
          <a:lstStyle/>
          <a:p>
            <a:pPr marL="457200" indent="-457200">
              <a:lnSpc>
                <a:spcPct val="90000"/>
              </a:lnSpc>
              <a:buFont typeface="+mj-lt"/>
              <a:buAutoNum type="arabicPeriod"/>
            </a:pPr>
            <a:r>
              <a:rPr lang="fi-FI" sz="2400" dirty="0">
                <a:latin typeface="Work Sans" panose="00000500000000000000" pitchFamily="2" charset="0"/>
              </a:rPr>
              <a:t>Eduskunta edellyttää, että valtioneuvosto ryhtyy toimenpiteisiin vammaispalvelulain soveltamisalan, lain ensisijaisuuden ja lain yksittäisten säännösten tarkkuuden kehittämiseksi siten, että kaikki vammaiset pääsevät tosiasiallisesti heille kuuluviin palveluihin. </a:t>
            </a:r>
          </a:p>
          <a:p>
            <a:pPr marL="457200" indent="-457200">
              <a:lnSpc>
                <a:spcPct val="90000"/>
              </a:lnSpc>
              <a:buFont typeface="+mj-lt"/>
              <a:buAutoNum type="arabicPeriod"/>
            </a:pPr>
            <a:r>
              <a:rPr lang="fi-FI" sz="2400" dirty="0">
                <a:latin typeface="Work Sans" panose="00000500000000000000" pitchFamily="2" charset="0"/>
              </a:rPr>
              <a:t>Eduskunta edellyttää, että valtioneuvosto varmistaa haavoittuvassa asemassa olevien lasten, kuten autismi- ja neurokirjoon kuuluvien lasten, palvelut.</a:t>
            </a:r>
          </a:p>
          <a:p>
            <a:pPr marL="457200" indent="-457200">
              <a:lnSpc>
                <a:spcPct val="90000"/>
              </a:lnSpc>
              <a:buFont typeface="+mj-lt"/>
              <a:buAutoNum type="arabicPeriod"/>
            </a:pPr>
            <a:r>
              <a:rPr lang="fi-FI" sz="2400" dirty="0">
                <a:latin typeface="Work Sans" panose="00000500000000000000" pitchFamily="2" charset="0"/>
              </a:rPr>
              <a:t>Eduskunta edellyttää, että valtioneuvosto varmistaa hyvinvointialueille riittävät resurssit vammaisten ihmisten tarpeenmukaisten palvelujen turvaamiseksi. </a:t>
            </a:r>
          </a:p>
          <a:p>
            <a:endParaRPr lang="fi-FI" dirty="0"/>
          </a:p>
        </p:txBody>
      </p:sp>
      <p:sp>
        <p:nvSpPr>
          <p:cNvPr id="4" name="Dian numeron paikkamerkki 3">
            <a:extLst>
              <a:ext uri="{FF2B5EF4-FFF2-40B4-BE49-F238E27FC236}">
                <a16:creationId xmlns:a16="http://schemas.microsoft.com/office/drawing/2014/main" id="{11870519-F3B2-074C-F290-599B29F17D43}"/>
              </a:ext>
            </a:extLst>
          </p:cNvPr>
          <p:cNvSpPr>
            <a:spLocks noGrp="1"/>
          </p:cNvSpPr>
          <p:nvPr>
            <p:ph type="sldNum" sz="quarter" idx="12"/>
          </p:nvPr>
        </p:nvSpPr>
        <p:spPr/>
        <p:txBody>
          <a:bodyPr/>
          <a:lstStyle/>
          <a:p>
            <a:fld id="{0861148C-697E-4B67-BDAA-872F34DF1106}" type="slidenum">
              <a:rPr lang="fi-FI" smtClean="0"/>
              <a:t>22</a:t>
            </a:fld>
            <a:endParaRPr lang="fi-FI"/>
          </a:p>
        </p:txBody>
      </p:sp>
    </p:spTree>
    <p:extLst>
      <p:ext uri="{BB962C8B-B14F-4D97-AF65-F5344CB8AC3E}">
        <p14:creationId xmlns:p14="http://schemas.microsoft.com/office/powerpoint/2010/main" val="3511178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009D10-6A60-F74A-84A0-943F3A555CD8}"/>
              </a:ext>
            </a:extLst>
          </p:cNvPr>
          <p:cNvSpPr>
            <a:spLocks noGrp="1"/>
          </p:cNvSpPr>
          <p:nvPr>
            <p:ph type="title"/>
          </p:nvPr>
        </p:nvSpPr>
        <p:spPr/>
        <p:txBody>
          <a:bodyPr/>
          <a:lstStyle/>
          <a:p>
            <a:r>
              <a:rPr lang="fi-FI" dirty="0"/>
              <a:t>Miten tästä eteenpäin?</a:t>
            </a:r>
          </a:p>
        </p:txBody>
      </p:sp>
    </p:spTree>
    <p:extLst>
      <p:ext uri="{BB962C8B-B14F-4D97-AF65-F5344CB8AC3E}">
        <p14:creationId xmlns:p14="http://schemas.microsoft.com/office/powerpoint/2010/main" val="38337635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E87877-23C4-E729-D32B-B285E8FD6DE4}"/>
              </a:ext>
            </a:extLst>
          </p:cNvPr>
          <p:cNvSpPr>
            <a:spLocks noGrp="1"/>
          </p:cNvSpPr>
          <p:nvPr>
            <p:ph type="title"/>
          </p:nvPr>
        </p:nvSpPr>
        <p:spPr>
          <a:xfrm>
            <a:off x="766763" y="332655"/>
            <a:ext cx="10658475" cy="1038945"/>
          </a:xfrm>
        </p:spPr>
        <p:txBody>
          <a:bodyPr/>
          <a:lstStyle/>
          <a:p>
            <a:r>
              <a:rPr lang="fi-FI" dirty="0"/>
              <a:t>Vammaispalvelulain voimaantulon siirto, STM</a:t>
            </a:r>
          </a:p>
        </p:txBody>
      </p:sp>
      <p:sp>
        <p:nvSpPr>
          <p:cNvPr id="3" name="Sisällön paikkamerkki 2">
            <a:extLst>
              <a:ext uri="{FF2B5EF4-FFF2-40B4-BE49-F238E27FC236}">
                <a16:creationId xmlns:a16="http://schemas.microsoft.com/office/drawing/2014/main" id="{DE61DD20-1AE4-94D0-DB79-6DFA3D670AB2}"/>
              </a:ext>
            </a:extLst>
          </p:cNvPr>
          <p:cNvSpPr>
            <a:spLocks noGrp="1"/>
          </p:cNvSpPr>
          <p:nvPr>
            <p:ph idx="1"/>
          </p:nvPr>
        </p:nvSpPr>
        <p:spPr>
          <a:xfrm>
            <a:off x="766763" y="1469571"/>
            <a:ext cx="10658475" cy="5170715"/>
          </a:xfrm>
        </p:spPr>
        <p:txBody>
          <a:bodyPr/>
          <a:lstStyle/>
          <a:p>
            <a:pPr marL="0" indent="0">
              <a:buNone/>
            </a:pPr>
            <a:r>
              <a:rPr lang="fi-FI" sz="2400" i="1" dirty="0">
                <a:latin typeface="Work Sans" panose="00000500000000000000" pitchFamily="2" charset="0"/>
              </a:rPr>
              <a:t>”Uusi vammaispalvelulaki tulee voimaan 1.1.2025. Lain soveltamisalaa tarkennetaan erikseen annettavalla esityksellä vuoden 2024 aikana. Soveltamisalan tarkentamisella pyritään turvaamaan vammaisten henkilöiden oikeuksien toteutuminen ja palveluiden saatavuus. Sillä pyritään myös varmistamaan lain yhtenäinen soveltaminen ja yhdenvertainen palvelujen saanti eri alueilla. Erityisen tärkeää on tehdä perus- ja ihmisoikeusvaikutusten sekä taloudellisten vaikutusten arviointi. Hallitusohjelman mukaan uudistus saa lisätä kustannuksia nykytilanteeseen verrattuna korkeintaan 100 miljoonaa euroa vuodessa. Siten soveltamisalan tarkentamisen jälkeen uuden vammaispalvelulainsäädännön toimeenpanoon olisi käytettävissä enemmän rahoitusta kuin keväällä 2023 hyväksytyn vammaispalvelulain toimeenpanoon oli varattu”.</a:t>
            </a:r>
          </a:p>
        </p:txBody>
      </p:sp>
      <p:sp>
        <p:nvSpPr>
          <p:cNvPr id="4" name="Dian numeron paikkamerkki 3">
            <a:extLst>
              <a:ext uri="{FF2B5EF4-FFF2-40B4-BE49-F238E27FC236}">
                <a16:creationId xmlns:a16="http://schemas.microsoft.com/office/drawing/2014/main" id="{631DDFC0-9878-90C7-9A39-562F34141BAF}"/>
              </a:ext>
            </a:extLst>
          </p:cNvPr>
          <p:cNvSpPr>
            <a:spLocks noGrp="1"/>
          </p:cNvSpPr>
          <p:nvPr>
            <p:ph type="sldNum" sz="quarter" idx="12"/>
          </p:nvPr>
        </p:nvSpPr>
        <p:spPr/>
        <p:txBody>
          <a:bodyPr/>
          <a:lstStyle/>
          <a:p>
            <a:fld id="{0861148C-697E-4B67-BDAA-872F34DF1106}" type="slidenum">
              <a:rPr lang="fi-FI" smtClean="0"/>
              <a:t>24</a:t>
            </a:fld>
            <a:endParaRPr lang="fi-FI"/>
          </a:p>
        </p:txBody>
      </p:sp>
    </p:spTree>
    <p:extLst>
      <p:ext uri="{BB962C8B-B14F-4D97-AF65-F5344CB8AC3E}">
        <p14:creationId xmlns:p14="http://schemas.microsoft.com/office/powerpoint/2010/main" val="35412467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202909-ABD8-9D77-77BD-F434E6C8F919}"/>
              </a:ext>
            </a:extLst>
          </p:cNvPr>
          <p:cNvSpPr>
            <a:spLocks noGrp="1"/>
          </p:cNvSpPr>
          <p:nvPr>
            <p:ph type="title"/>
          </p:nvPr>
        </p:nvSpPr>
        <p:spPr>
          <a:xfrm>
            <a:off x="766763" y="206829"/>
            <a:ext cx="10658475" cy="674915"/>
          </a:xfrm>
        </p:spPr>
        <p:txBody>
          <a:bodyPr/>
          <a:lstStyle/>
          <a:p>
            <a:r>
              <a:rPr lang="fi-FI" dirty="0"/>
              <a:t>Hallitusohjelma</a:t>
            </a:r>
          </a:p>
        </p:txBody>
      </p:sp>
      <p:sp>
        <p:nvSpPr>
          <p:cNvPr id="3" name="Sisällön paikkamerkki 2">
            <a:extLst>
              <a:ext uri="{FF2B5EF4-FFF2-40B4-BE49-F238E27FC236}">
                <a16:creationId xmlns:a16="http://schemas.microsoft.com/office/drawing/2014/main" id="{9DBFA2BD-90B9-087F-BD9E-1955B0149408}"/>
              </a:ext>
            </a:extLst>
          </p:cNvPr>
          <p:cNvSpPr>
            <a:spLocks noGrp="1"/>
          </p:cNvSpPr>
          <p:nvPr>
            <p:ph idx="1"/>
          </p:nvPr>
        </p:nvSpPr>
        <p:spPr>
          <a:xfrm>
            <a:off x="766763" y="881744"/>
            <a:ext cx="10658475" cy="6281056"/>
          </a:xfrm>
        </p:spPr>
        <p:txBody>
          <a:bodyPr/>
          <a:lstStyle/>
          <a:p>
            <a:pPr marL="0" indent="0">
              <a:buNone/>
            </a:pPr>
            <a:r>
              <a:rPr lang="fi-FI" i="1" dirty="0">
                <a:latin typeface="Work Sans" panose="00000500000000000000" pitchFamily="2" charset="0"/>
              </a:rPr>
              <a:t>”Vammaisten henkilöiden itsemääräämis- ja ihmisoikeuksia sekä yhdenvertaisuutta on kunnioitettava päätöksenteossa koko elämänkaaren ajan ja heidän arkensa toimivuus varmistettava palveluiden suunnittelussa. Kiinnitetään huomiota osallisuuden takaamiseen ja vammaisten henkilöiden kuulemiseen.</a:t>
            </a:r>
          </a:p>
          <a:p>
            <a:pPr marL="0" indent="0">
              <a:buNone/>
            </a:pPr>
            <a:r>
              <a:rPr lang="fi-FI" i="1" dirty="0">
                <a:latin typeface="Work Sans" panose="00000500000000000000" pitchFamily="2" charset="0"/>
              </a:rPr>
              <a:t>Monipuolistetaan asumispalvelujen valikoimaa, jotta se vastaisi paremmin vammaisten henkilöiden yksilöllisiin tarpeisiin. Selvitetään vammaispalveluihin soveltuvan teknologian käyttömahdollisuuksia hyödyntäen iäkkäiden henkilöiden palveluita koskevissa hankkeissa saatuja kokemuksia.</a:t>
            </a:r>
          </a:p>
          <a:p>
            <a:pPr marL="0" indent="0">
              <a:buNone/>
            </a:pPr>
            <a:r>
              <a:rPr lang="fi-FI" i="1" dirty="0">
                <a:latin typeface="Work Sans" panose="00000500000000000000" pitchFamily="2" charset="0"/>
              </a:rPr>
              <a:t>Arvioidaan vammaispalveluiden henkilöstörakennetta yhdessä muiden sosiaali- ja terveyden huollon henkilöstön riittävyyttä ja saatavuutta parantavien toimenpiteiden kanssa.</a:t>
            </a:r>
          </a:p>
          <a:p>
            <a:pPr marL="0" indent="0">
              <a:buNone/>
            </a:pPr>
            <a:r>
              <a:rPr lang="fi-FI" i="1" dirty="0">
                <a:latin typeface="Work Sans" panose="00000500000000000000" pitchFamily="2" charset="0"/>
              </a:rPr>
              <a:t>Vammaisille tarkoitetut kuljetuspalvelut on järjestettävä käyttäjäystävällisesti ja erityistarpeet huomioiden. Selvitetään mahdollisuutta edistää vakiotaksin käyttöä yhteiskunnan tukemissa taksikuljetuspalveluissa.</a:t>
            </a:r>
          </a:p>
          <a:p>
            <a:pPr marL="0" indent="0">
              <a:buNone/>
            </a:pPr>
            <a:r>
              <a:rPr lang="fi-FI" i="1" dirty="0">
                <a:latin typeface="Work Sans" panose="00000500000000000000" pitchFamily="2" charset="0"/>
              </a:rPr>
              <a:t>Vammaisten erityistarpeista ja palvelun jatkuvuudesta huolehditaan hankintalain säädösten puitteissa. Huomioidaan hankinnoissa mahdollisuudet räätälöityihin suorahankintoihin. Sujuvoitetaan henkilökohtaisten erikoisapuvälineiden saantia. Edistetään henkilökohtaisen budjetoinnin käyttöönottoa”.</a:t>
            </a:r>
          </a:p>
          <a:p>
            <a:pPr marL="0" indent="0">
              <a:buNone/>
            </a:pPr>
            <a:endParaRPr lang="fi-FI" dirty="0"/>
          </a:p>
        </p:txBody>
      </p:sp>
      <p:sp>
        <p:nvSpPr>
          <p:cNvPr id="4" name="Dian numeron paikkamerkki 3">
            <a:extLst>
              <a:ext uri="{FF2B5EF4-FFF2-40B4-BE49-F238E27FC236}">
                <a16:creationId xmlns:a16="http://schemas.microsoft.com/office/drawing/2014/main" id="{E0CD52FE-BAD8-5B82-B818-B27DE9BF8AD7}"/>
              </a:ext>
            </a:extLst>
          </p:cNvPr>
          <p:cNvSpPr>
            <a:spLocks noGrp="1"/>
          </p:cNvSpPr>
          <p:nvPr>
            <p:ph type="sldNum" sz="quarter" idx="12"/>
          </p:nvPr>
        </p:nvSpPr>
        <p:spPr/>
        <p:txBody>
          <a:bodyPr/>
          <a:lstStyle/>
          <a:p>
            <a:fld id="{0861148C-697E-4B67-BDAA-872F34DF1106}" type="slidenum">
              <a:rPr lang="fi-FI" smtClean="0"/>
              <a:t>25</a:t>
            </a:fld>
            <a:endParaRPr lang="fi-FI"/>
          </a:p>
        </p:txBody>
      </p:sp>
    </p:spTree>
    <p:extLst>
      <p:ext uri="{BB962C8B-B14F-4D97-AF65-F5344CB8AC3E}">
        <p14:creationId xmlns:p14="http://schemas.microsoft.com/office/powerpoint/2010/main" val="16606082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2021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D3C8561-C6EF-D5EF-6CF3-09E9D010F073}"/>
              </a:ext>
            </a:extLst>
          </p:cNvPr>
          <p:cNvSpPr>
            <a:spLocks noGrp="1"/>
          </p:cNvSpPr>
          <p:nvPr>
            <p:ph idx="1"/>
          </p:nvPr>
        </p:nvSpPr>
        <p:spPr>
          <a:xfrm>
            <a:off x="766763" y="892629"/>
            <a:ext cx="10658475" cy="5632715"/>
          </a:xfrm>
        </p:spPr>
        <p:txBody>
          <a:bodyPr/>
          <a:lstStyle/>
          <a:p>
            <a:r>
              <a:rPr lang="fi-FI" sz="2800" dirty="0">
                <a:latin typeface="Work Sans" panose="00000500000000000000" pitchFamily="2" charset="0"/>
              </a:rPr>
              <a:t>Hallitus antoi uudesta vammaispalvelulaista esityksen eduskunnalle 27.9.2018 (HE 159/2018). Esitys raukesi hallituksen kaaduttua maaliskuussa 2019.</a:t>
            </a:r>
          </a:p>
          <a:p>
            <a:r>
              <a:rPr lang="fi-FI" sz="2800" dirty="0">
                <a:latin typeface="Work Sans" panose="00000500000000000000" pitchFamily="2" charset="0"/>
              </a:rPr>
              <a:t>Valmistelua jatkettiin ko. esityksen pohjalta.</a:t>
            </a:r>
          </a:p>
          <a:p>
            <a:r>
              <a:rPr lang="fi-FI" sz="2800" dirty="0">
                <a:latin typeface="Work Sans" panose="00000500000000000000" pitchFamily="2" charset="0"/>
              </a:rPr>
              <a:t>Osallisuustyöryhmä vuonna 2020.</a:t>
            </a:r>
          </a:p>
          <a:p>
            <a:r>
              <a:rPr lang="fi-FI" sz="2800" dirty="0">
                <a:latin typeface="Work Sans" panose="00000500000000000000" pitchFamily="2" charset="0"/>
              </a:rPr>
              <a:t>Useita kuulemistilaisuuksia ja lausuntokierros, joka päättyi huhtikuussa 2022.</a:t>
            </a:r>
          </a:p>
          <a:p>
            <a:r>
              <a:rPr lang="fi-FI" sz="2800" dirty="0">
                <a:latin typeface="Work Sans" panose="00000500000000000000" pitchFamily="2" charset="0"/>
              </a:rPr>
              <a:t>Lausunnolla ollut luonnos vammaispalvelulaiksi muuttui olennaisesti lausuntokierroksen jälkeen mm. soveltamisalan osalta.</a:t>
            </a:r>
          </a:p>
          <a:p>
            <a:pPr marL="0" indent="0">
              <a:buNone/>
            </a:pPr>
            <a:endParaRPr lang="fi-FI" dirty="0"/>
          </a:p>
        </p:txBody>
      </p:sp>
      <p:sp>
        <p:nvSpPr>
          <p:cNvPr id="4" name="Dian numeron paikkamerkki 3">
            <a:extLst>
              <a:ext uri="{FF2B5EF4-FFF2-40B4-BE49-F238E27FC236}">
                <a16:creationId xmlns:a16="http://schemas.microsoft.com/office/drawing/2014/main" id="{4878F3DA-9162-679F-1073-E56574FA864A}"/>
              </a:ext>
            </a:extLst>
          </p:cNvPr>
          <p:cNvSpPr>
            <a:spLocks noGrp="1"/>
          </p:cNvSpPr>
          <p:nvPr>
            <p:ph type="sldNum" sz="quarter" idx="12"/>
          </p:nvPr>
        </p:nvSpPr>
        <p:spPr/>
        <p:txBody>
          <a:bodyPr/>
          <a:lstStyle/>
          <a:p>
            <a:fld id="{0861148C-697E-4B67-BDAA-872F34DF1106}" type="slidenum">
              <a:rPr lang="fi-FI" smtClean="0"/>
              <a:t>3</a:t>
            </a:fld>
            <a:endParaRPr lang="fi-FI"/>
          </a:p>
        </p:txBody>
      </p:sp>
    </p:spTree>
    <p:extLst>
      <p:ext uri="{BB962C8B-B14F-4D97-AF65-F5344CB8AC3E}">
        <p14:creationId xmlns:p14="http://schemas.microsoft.com/office/powerpoint/2010/main" val="21757495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B85BD6-07E4-D92C-0E34-23E634F14838}"/>
              </a:ext>
            </a:extLst>
          </p:cNvPr>
          <p:cNvSpPr>
            <a:spLocks noGrp="1"/>
          </p:cNvSpPr>
          <p:nvPr>
            <p:ph type="title"/>
          </p:nvPr>
        </p:nvSpPr>
        <p:spPr>
          <a:xfrm>
            <a:off x="766763" y="332655"/>
            <a:ext cx="10658475" cy="1213116"/>
          </a:xfrm>
        </p:spPr>
        <p:txBody>
          <a:bodyPr/>
          <a:lstStyle/>
          <a:p>
            <a:r>
              <a:rPr lang="fi-FI" dirty="0"/>
              <a:t>2 § soveltamisala, lausunnolla ollut luonnos vammaispalvelulaiksi</a:t>
            </a:r>
          </a:p>
        </p:txBody>
      </p:sp>
      <p:sp>
        <p:nvSpPr>
          <p:cNvPr id="3" name="Sisällön paikkamerkki 2">
            <a:extLst>
              <a:ext uri="{FF2B5EF4-FFF2-40B4-BE49-F238E27FC236}">
                <a16:creationId xmlns:a16="http://schemas.microsoft.com/office/drawing/2014/main" id="{1CF0B1D0-A392-C281-FEB7-999A8C68ED0D}"/>
              </a:ext>
            </a:extLst>
          </p:cNvPr>
          <p:cNvSpPr>
            <a:spLocks noGrp="1"/>
          </p:cNvSpPr>
          <p:nvPr>
            <p:ph idx="1"/>
          </p:nvPr>
        </p:nvSpPr>
        <p:spPr>
          <a:xfrm>
            <a:off x="766763" y="1709057"/>
            <a:ext cx="10658475" cy="4816288"/>
          </a:xfrm>
        </p:spPr>
        <p:txBody>
          <a:bodyPr/>
          <a:lstStyle/>
          <a:p>
            <a:pPr marL="0" indent="0">
              <a:buNone/>
            </a:pPr>
            <a:r>
              <a:rPr lang="fi-FI" i="1" dirty="0">
                <a:latin typeface="Work Sans" panose="00000500000000000000" pitchFamily="2" charset="0"/>
              </a:rPr>
              <a:t>Tämän lain perusteella järjestetään erityispalveluita vammaiselle henkilölle, joka ei saa yksilöllisen tarpeensa mukaisia, välttämättömiä ja sopivia, tavanomaisessa elämässä tarvitsemiaan palveluita sosiaalihuoltolain (1301/2014) tai muun lain perusteella. Vammaisella henkilöllä tarkoitetaan tässä laissa henkilöä, jonka: 1) fyysinen, kognitiivinen tai psyykkinen toimintakyky on pitkäaikaisesti heikentynyt; 2) toimintakyvyn heikentyminen johtuu pitkäaikaisesta vammasta tai sairaudesta; 3) avun, tuen ja huolenpidon tarve tavanomaisessa elämässä johtuu toimintakyvyn olennaisesta heikentymisestä; 4) toimintakyvyn heikentyminen ei johdu pääasiassa korkeaan ikään liittyvästä sairaudesta, vammasta tai rappeutumisesta; 5) avun, tuen ja huolenpidon tarve ei ole normaalia ikäkauteen liittyvää tarvetta; ja 6) tarvitsema apu, tuki tai huolenpito on välttämätöntä ja tarve toistuvaa. Palveluiden järjestämisvastuusta säädetään laissa hyvinvointialueesta (611/2021), laissa sosiaali- ja terveydenhuollon järjestämisestä (612/2021), jäljempänä järjestämislaki sekä laissa sosiaali- ja terveydenhuollon sekä pelastustoimen järjestämisestä Uudellamaalla (615/2021).</a:t>
            </a:r>
          </a:p>
        </p:txBody>
      </p:sp>
      <p:sp>
        <p:nvSpPr>
          <p:cNvPr id="4" name="Dian numeron paikkamerkki 3">
            <a:extLst>
              <a:ext uri="{FF2B5EF4-FFF2-40B4-BE49-F238E27FC236}">
                <a16:creationId xmlns:a16="http://schemas.microsoft.com/office/drawing/2014/main" id="{36ECA2EB-B534-DCF4-D68B-A24A181F6B31}"/>
              </a:ext>
            </a:extLst>
          </p:cNvPr>
          <p:cNvSpPr>
            <a:spLocks noGrp="1"/>
          </p:cNvSpPr>
          <p:nvPr>
            <p:ph type="sldNum" sz="quarter" idx="12"/>
          </p:nvPr>
        </p:nvSpPr>
        <p:spPr/>
        <p:txBody>
          <a:bodyPr/>
          <a:lstStyle/>
          <a:p>
            <a:fld id="{0861148C-697E-4B67-BDAA-872F34DF1106}" type="slidenum">
              <a:rPr lang="fi-FI" smtClean="0"/>
              <a:t>4</a:t>
            </a:fld>
            <a:endParaRPr lang="fi-FI"/>
          </a:p>
        </p:txBody>
      </p:sp>
    </p:spTree>
    <p:extLst>
      <p:ext uri="{BB962C8B-B14F-4D97-AF65-F5344CB8AC3E}">
        <p14:creationId xmlns:p14="http://schemas.microsoft.com/office/powerpoint/2010/main" val="42015583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1BE7B1-33ED-765C-C378-1EDD507FF28C}"/>
              </a:ext>
            </a:extLst>
          </p:cNvPr>
          <p:cNvSpPr>
            <a:spLocks noGrp="1"/>
          </p:cNvSpPr>
          <p:nvPr>
            <p:ph type="title"/>
          </p:nvPr>
        </p:nvSpPr>
        <p:spPr>
          <a:xfrm>
            <a:off x="766763" y="332655"/>
            <a:ext cx="10658475" cy="719857"/>
          </a:xfrm>
        </p:spPr>
        <p:txBody>
          <a:bodyPr/>
          <a:lstStyle/>
          <a:p>
            <a:r>
              <a:rPr lang="fi-FI" dirty="0"/>
              <a:t>2 §, soveltamisala HE 191/2022 </a:t>
            </a:r>
          </a:p>
        </p:txBody>
      </p:sp>
      <p:sp>
        <p:nvSpPr>
          <p:cNvPr id="3" name="Sisällön paikkamerkki 2">
            <a:extLst>
              <a:ext uri="{FF2B5EF4-FFF2-40B4-BE49-F238E27FC236}">
                <a16:creationId xmlns:a16="http://schemas.microsoft.com/office/drawing/2014/main" id="{C796DF4B-28EB-ABB1-D6E8-1C023ECEEC58}"/>
              </a:ext>
            </a:extLst>
          </p:cNvPr>
          <p:cNvSpPr>
            <a:spLocks noGrp="1"/>
          </p:cNvSpPr>
          <p:nvPr>
            <p:ph idx="1"/>
          </p:nvPr>
        </p:nvSpPr>
        <p:spPr>
          <a:xfrm>
            <a:off x="766763" y="936171"/>
            <a:ext cx="10658475" cy="4869317"/>
          </a:xfrm>
        </p:spPr>
        <p:txBody>
          <a:bodyPr/>
          <a:lstStyle/>
          <a:p>
            <a:pPr marL="112395" marR="1125855" indent="0" algn="l">
              <a:lnSpc>
                <a:spcPct val="107000"/>
              </a:lnSpc>
              <a:spcAft>
                <a:spcPts val="1015"/>
              </a:spcAft>
              <a:buNone/>
            </a:pPr>
            <a:endParaRPr lang="fi-FI" sz="1800" dirty="0">
              <a:solidFill>
                <a:srgbClr val="000000"/>
              </a:solidFill>
              <a:effectLst/>
              <a:latin typeface="Times New Roman" panose="02020603050405020304" pitchFamily="18" charset="0"/>
              <a:ea typeface="Times New Roman" panose="02020603050405020304" pitchFamily="18" charset="0"/>
            </a:endParaRPr>
          </a:p>
          <a:p>
            <a:pPr marL="118745" marR="1125855" indent="0" algn="just">
              <a:lnSpc>
                <a:spcPct val="95000"/>
              </a:lnSpc>
              <a:spcAft>
                <a:spcPts val="145"/>
              </a:spcAft>
              <a:buNone/>
            </a:pPr>
            <a:r>
              <a:rPr lang="fi-FI" dirty="0">
                <a:solidFill>
                  <a:srgbClr val="000000"/>
                </a:solidFill>
                <a:effectLst/>
                <a:latin typeface="Work Sans" panose="00000500000000000000" pitchFamily="2" charset="0"/>
                <a:ea typeface="Times New Roman" panose="02020603050405020304" pitchFamily="18" charset="0"/>
              </a:rPr>
              <a:t>Tätä lakia sovelletaan vammaiseen henkilöön, jonka: </a:t>
            </a:r>
          </a:p>
          <a:p>
            <a:pPr marL="342900" marR="1125855" lvl="0" indent="-342900" algn="just" fontAlgn="base">
              <a:lnSpc>
                <a:spcPct val="95000"/>
              </a:lnSpc>
              <a:spcAft>
                <a:spcPts val="1015"/>
              </a:spcAft>
              <a:buClr>
                <a:srgbClr val="000000"/>
              </a:buClr>
              <a:buSzPts val="1100"/>
              <a:buFont typeface="+mj-lt"/>
              <a:buAutoNum type="arabicParenR"/>
            </a:pPr>
            <a:r>
              <a:rPr lang="fi-FI" u="none" strike="noStrike" dirty="0">
                <a:solidFill>
                  <a:srgbClr val="000000"/>
                </a:solidFill>
                <a:effectLst/>
                <a:uFill>
                  <a:solidFill>
                    <a:srgbClr val="000000"/>
                  </a:solidFill>
                </a:uFill>
                <a:latin typeface="Work Sans" panose="00000500000000000000" pitchFamily="2" charset="0"/>
                <a:ea typeface="Times New Roman" panose="02020603050405020304" pitchFamily="18" charset="0"/>
                <a:cs typeface="Times New Roman" panose="02020603050405020304" pitchFamily="18" charset="0"/>
              </a:rPr>
              <a:t>vamman tai sairauden aiheuttama fyysinen, kognitiivinen, psyykkinen, sosiaalinen tai aisteihin liittyvä toimintarajoite on pitkäaikainen tai pysyvä;  </a:t>
            </a:r>
          </a:p>
          <a:p>
            <a:pPr marL="342900" marR="1125855" lvl="0" indent="-342900" algn="just" fontAlgn="base">
              <a:lnSpc>
                <a:spcPct val="95000"/>
              </a:lnSpc>
              <a:spcAft>
                <a:spcPts val="1015"/>
              </a:spcAft>
              <a:buClr>
                <a:srgbClr val="000000"/>
              </a:buClr>
              <a:buSzPts val="1100"/>
              <a:buFont typeface="+mj-lt"/>
              <a:buAutoNum type="arabicParenR"/>
            </a:pPr>
            <a:r>
              <a:rPr lang="fi-FI" u="none" strike="noStrike" dirty="0">
                <a:solidFill>
                  <a:srgbClr val="000000"/>
                </a:solidFill>
                <a:effectLst/>
                <a:uFill>
                  <a:solidFill>
                    <a:srgbClr val="000000"/>
                  </a:solidFill>
                </a:uFill>
                <a:latin typeface="Work Sans" panose="00000500000000000000" pitchFamily="2" charset="0"/>
                <a:ea typeface="Times New Roman" panose="02020603050405020304" pitchFamily="18" charset="0"/>
                <a:cs typeface="Times New Roman" panose="02020603050405020304" pitchFamily="18" charset="0"/>
              </a:rPr>
              <a:t>vamma tai sairaus yhdessä yhteiskunnassa esiintyvien esteiden kanssa estää osallistumisen yhteiskuntaan yhdenvertaisesti muiden kanssa; </a:t>
            </a:r>
          </a:p>
          <a:p>
            <a:pPr marL="342900" marR="1125855" lvl="0" indent="-342900" algn="just" fontAlgn="base">
              <a:lnSpc>
                <a:spcPct val="95000"/>
              </a:lnSpc>
              <a:spcAft>
                <a:spcPts val="1015"/>
              </a:spcAft>
              <a:buClr>
                <a:srgbClr val="000000"/>
              </a:buClr>
              <a:buSzPts val="1100"/>
              <a:buFont typeface="+mj-lt"/>
              <a:buAutoNum type="arabicParenR"/>
            </a:pPr>
            <a:r>
              <a:rPr lang="fi-FI" u="none" strike="noStrike" dirty="0">
                <a:solidFill>
                  <a:srgbClr val="000000"/>
                </a:solidFill>
                <a:effectLst/>
                <a:uFill>
                  <a:solidFill>
                    <a:srgbClr val="000000"/>
                  </a:solidFill>
                </a:uFill>
                <a:latin typeface="Work Sans" panose="00000500000000000000" pitchFamily="2" charset="0"/>
                <a:ea typeface="Times New Roman" panose="02020603050405020304" pitchFamily="18" charset="0"/>
                <a:cs typeface="Times New Roman" panose="02020603050405020304" pitchFamily="18" charset="0"/>
              </a:rPr>
              <a:t>avun, tuen tai huolenpidon tarve johtuu pääasiassa muusta kuin iäkkäänä alkaneesta tyypillisesti iäkkäillä henkilöillä esiintyvästä sairaudesta tai yleisestä vanhuudesta johtuvasta rappeutumisesta taikka heikkoudesta; ja </a:t>
            </a:r>
          </a:p>
          <a:p>
            <a:pPr marL="342900" marR="1125855" lvl="0" indent="-342900" algn="just" fontAlgn="base">
              <a:lnSpc>
                <a:spcPct val="95000"/>
              </a:lnSpc>
              <a:spcAft>
                <a:spcPts val="1015"/>
              </a:spcAft>
              <a:buClr>
                <a:srgbClr val="000000"/>
              </a:buClr>
              <a:buSzPts val="1100"/>
              <a:buFont typeface="+mj-lt"/>
              <a:buAutoNum type="arabicParenR"/>
            </a:pPr>
            <a:r>
              <a:rPr lang="fi-FI" u="none" strike="noStrike" dirty="0">
                <a:solidFill>
                  <a:srgbClr val="000000"/>
                </a:solidFill>
                <a:effectLst/>
                <a:uFill>
                  <a:solidFill>
                    <a:srgbClr val="000000"/>
                  </a:solidFill>
                </a:uFill>
                <a:latin typeface="Work Sans" panose="00000500000000000000" pitchFamily="2" charset="0"/>
                <a:ea typeface="Times New Roman" panose="02020603050405020304" pitchFamily="18" charset="0"/>
                <a:cs typeface="Times New Roman" panose="02020603050405020304" pitchFamily="18" charset="0"/>
              </a:rPr>
              <a:t>itsenäisen elämän, osallisuuden tai yhdenvertaisuuden toteutuminen edellyttää välttämättä tämän lain mukaisia palveluita.  </a:t>
            </a:r>
          </a:p>
          <a:p>
            <a:pPr marL="0" indent="0">
              <a:buNone/>
            </a:pPr>
            <a:endParaRPr lang="fi-FI" dirty="0"/>
          </a:p>
        </p:txBody>
      </p:sp>
      <p:sp>
        <p:nvSpPr>
          <p:cNvPr id="4" name="Dian numeron paikkamerkki 3">
            <a:extLst>
              <a:ext uri="{FF2B5EF4-FFF2-40B4-BE49-F238E27FC236}">
                <a16:creationId xmlns:a16="http://schemas.microsoft.com/office/drawing/2014/main" id="{89CB839D-093B-3DF9-CE61-D5BEE5005EFE}"/>
              </a:ext>
            </a:extLst>
          </p:cNvPr>
          <p:cNvSpPr>
            <a:spLocks noGrp="1"/>
          </p:cNvSpPr>
          <p:nvPr>
            <p:ph type="sldNum" sz="quarter" idx="12"/>
          </p:nvPr>
        </p:nvSpPr>
        <p:spPr/>
        <p:txBody>
          <a:bodyPr/>
          <a:lstStyle/>
          <a:p>
            <a:fld id="{0861148C-697E-4B67-BDAA-872F34DF1106}" type="slidenum">
              <a:rPr lang="fi-FI" smtClean="0"/>
              <a:t>5</a:t>
            </a:fld>
            <a:endParaRPr lang="fi-FI"/>
          </a:p>
        </p:txBody>
      </p:sp>
    </p:spTree>
    <p:extLst>
      <p:ext uri="{BB962C8B-B14F-4D97-AF65-F5344CB8AC3E}">
        <p14:creationId xmlns:p14="http://schemas.microsoft.com/office/powerpoint/2010/main" val="4959725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61747F-E878-4495-C65E-14109F3D97D1}"/>
              </a:ext>
            </a:extLst>
          </p:cNvPr>
          <p:cNvSpPr>
            <a:spLocks noGrp="1"/>
          </p:cNvSpPr>
          <p:nvPr>
            <p:ph type="title"/>
          </p:nvPr>
        </p:nvSpPr>
        <p:spPr>
          <a:xfrm>
            <a:off x="766763" y="206830"/>
            <a:ext cx="10658475" cy="1278178"/>
          </a:xfrm>
        </p:spPr>
        <p:txBody>
          <a:bodyPr/>
          <a:lstStyle/>
          <a:p>
            <a:r>
              <a:rPr lang="fi-FI" dirty="0"/>
              <a:t>Mitä uutta ja mitä muutettua?</a:t>
            </a:r>
            <a:br>
              <a:rPr lang="fi-FI" dirty="0"/>
            </a:br>
            <a:r>
              <a:rPr lang="fi-FI" sz="4000" dirty="0"/>
              <a:t>- HE 191/2022 sisältö pääpiirteissään</a:t>
            </a:r>
            <a:endParaRPr lang="fi-FI" dirty="0"/>
          </a:p>
        </p:txBody>
      </p:sp>
      <p:sp>
        <p:nvSpPr>
          <p:cNvPr id="3" name="Sisällön paikkamerkki 2">
            <a:extLst>
              <a:ext uri="{FF2B5EF4-FFF2-40B4-BE49-F238E27FC236}">
                <a16:creationId xmlns:a16="http://schemas.microsoft.com/office/drawing/2014/main" id="{9FA9386C-BCFF-822A-A9B3-E5FD7CE85F80}"/>
              </a:ext>
            </a:extLst>
          </p:cNvPr>
          <p:cNvSpPr>
            <a:spLocks noGrp="1"/>
          </p:cNvSpPr>
          <p:nvPr>
            <p:ph idx="1"/>
          </p:nvPr>
        </p:nvSpPr>
        <p:spPr>
          <a:xfrm>
            <a:off x="766763" y="1567543"/>
            <a:ext cx="10658475" cy="4237945"/>
          </a:xfrm>
        </p:spPr>
        <p:txBody>
          <a:bodyPr/>
          <a:lstStyle/>
          <a:p>
            <a:r>
              <a:rPr lang="fi-FI" sz="2400" b="1" dirty="0">
                <a:latin typeface="Work Sans" panose="00000500000000000000" pitchFamily="2" charset="0"/>
              </a:rPr>
              <a:t>Uusi vammaispalvelulaki</a:t>
            </a:r>
          </a:p>
          <a:p>
            <a:r>
              <a:rPr lang="fi-FI" sz="2400" dirty="0">
                <a:latin typeface="Work Sans" panose="00000500000000000000" pitchFamily="2" charset="0"/>
              </a:rPr>
              <a:t>Muutetaan:</a:t>
            </a:r>
          </a:p>
          <a:p>
            <a:endParaRPr lang="fi-FI" sz="2400" dirty="0">
              <a:latin typeface="Work Sans" panose="00000500000000000000" pitchFamily="2" charset="0"/>
            </a:endParaRPr>
          </a:p>
          <a:p>
            <a:pPr lvl="1"/>
            <a:r>
              <a:rPr lang="fi-FI" sz="2400" dirty="0">
                <a:latin typeface="Work Sans" panose="00000500000000000000" pitchFamily="2" charset="0"/>
              </a:rPr>
              <a:t>Kehitysvammaisten erityishuollosta annettua lakia</a:t>
            </a:r>
          </a:p>
          <a:p>
            <a:pPr lvl="1"/>
            <a:r>
              <a:rPr lang="fi-FI" sz="2400" dirty="0">
                <a:latin typeface="Work Sans" panose="00000500000000000000" pitchFamily="2" charset="0"/>
              </a:rPr>
              <a:t>Sosiaalihuoltolakia</a:t>
            </a:r>
          </a:p>
          <a:p>
            <a:pPr lvl="1"/>
            <a:r>
              <a:rPr lang="fi-FI" sz="2400" dirty="0">
                <a:latin typeface="Work Sans" panose="00000500000000000000" pitchFamily="2" charset="0"/>
              </a:rPr>
              <a:t>Asiakasmaksulakia</a:t>
            </a:r>
          </a:p>
          <a:p>
            <a:pPr lvl="1"/>
            <a:r>
              <a:rPr lang="fi-FI" sz="2400" dirty="0">
                <a:latin typeface="Work Sans" panose="00000500000000000000" pitchFamily="2" charset="0"/>
              </a:rPr>
              <a:t>Mielenterveyslakia</a:t>
            </a:r>
          </a:p>
          <a:p>
            <a:pPr lvl="1"/>
            <a:r>
              <a:rPr lang="fi-FI" sz="2400" dirty="0">
                <a:latin typeface="Work Sans" panose="00000500000000000000" pitchFamily="2" charset="0"/>
              </a:rPr>
              <a:t>Kelan kuntoutusetuuksista ja kuntoutusrahaetuuksista annettua lakia</a:t>
            </a:r>
          </a:p>
          <a:p>
            <a:endParaRPr lang="fi-FI" dirty="0"/>
          </a:p>
        </p:txBody>
      </p:sp>
      <p:sp>
        <p:nvSpPr>
          <p:cNvPr id="4" name="Dian numeron paikkamerkki 3">
            <a:extLst>
              <a:ext uri="{FF2B5EF4-FFF2-40B4-BE49-F238E27FC236}">
                <a16:creationId xmlns:a16="http://schemas.microsoft.com/office/drawing/2014/main" id="{3F6A1937-4C57-F51F-3FE8-DF5AA44ADCEE}"/>
              </a:ext>
            </a:extLst>
          </p:cNvPr>
          <p:cNvSpPr>
            <a:spLocks noGrp="1"/>
          </p:cNvSpPr>
          <p:nvPr>
            <p:ph type="sldNum" sz="quarter" idx="12"/>
          </p:nvPr>
        </p:nvSpPr>
        <p:spPr/>
        <p:txBody>
          <a:bodyPr/>
          <a:lstStyle/>
          <a:p>
            <a:fld id="{0861148C-697E-4B67-BDAA-872F34DF1106}" type="slidenum">
              <a:rPr lang="fi-FI" smtClean="0"/>
              <a:t>6</a:t>
            </a:fld>
            <a:endParaRPr lang="fi-FI"/>
          </a:p>
        </p:txBody>
      </p:sp>
    </p:spTree>
    <p:extLst>
      <p:ext uri="{BB962C8B-B14F-4D97-AF65-F5344CB8AC3E}">
        <p14:creationId xmlns:p14="http://schemas.microsoft.com/office/powerpoint/2010/main" val="16708893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E80B59-6A5F-FBAA-C78B-3D6C4A49AC8C}"/>
              </a:ext>
            </a:extLst>
          </p:cNvPr>
          <p:cNvSpPr>
            <a:spLocks noGrp="1"/>
          </p:cNvSpPr>
          <p:nvPr>
            <p:ph type="title"/>
          </p:nvPr>
        </p:nvSpPr>
        <p:spPr>
          <a:xfrm>
            <a:off x="766764" y="827315"/>
            <a:ext cx="10658474" cy="4604656"/>
          </a:xfrm>
        </p:spPr>
        <p:txBody>
          <a:bodyPr/>
          <a:lstStyle/>
          <a:p>
            <a:r>
              <a:rPr lang="fi-FI" dirty="0"/>
              <a:t>Asian käsittely, </a:t>
            </a:r>
            <a:r>
              <a:rPr lang="fi-FI" b="1" dirty="0">
                <a:latin typeface="Work Sans" panose="00000500000000000000" pitchFamily="2" charset="0"/>
              </a:rPr>
              <a:t>Perustuslakivaliokunnan (</a:t>
            </a:r>
            <a:r>
              <a:rPr lang="fi-FI" b="1" dirty="0" err="1">
                <a:latin typeface="Work Sans" panose="00000500000000000000" pitchFamily="2" charset="0"/>
              </a:rPr>
              <a:t>PeV</a:t>
            </a:r>
            <a:r>
              <a:rPr lang="fi-FI" b="1" dirty="0">
                <a:latin typeface="Work Sans" panose="00000500000000000000" pitchFamily="2" charset="0"/>
              </a:rPr>
              <a:t>) lausunto 12.1.2023 (79/2022 )</a:t>
            </a:r>
            <a:r>
              <a:rPr lang="fi-FI" dirty="0"/>
              <a:t> </a:t>
            </a:r>
          </a:p>
        </p:txBody>
      </p:sp>
    </p:spTree>
    <p:extLst>
      <p:ext uri="{BB962C8B-B14F-4D97-AF65-F5344CB8AC3E}">
        <p14:creationId xmlns:p14="http://schemas.microsoft.com/office/powerpoint/2010/main" val="3241626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565CE7-4FE1-3C5F-0C02-7AD026133EF5}"/>
              </a:ext>
            </a:extLst>
          </p:cNvPr>
          <p:cNvSpPr>
            <a:spLocks noGrp="1"/>
          </p:cNvSpPr>
          <p:nvPr>
            <p:ph type="title"/>
          </p:nvPr>
        </p:nvSpPr>
        <p:spPr>
          <a:xfrm>
            <a:off x="766763" y="332655"/>
            <a:ext cx="10658475" cy="1191345"/>
          </a:xfrm>
        </p:spPr>
        <p:txBody>
          <a:bodyPr/>
          <a:lstStyle/>
          <a:p>
            <a:r>
              <a:rPr lang="fi-FI" dirty="0">
                <a:latin typeface="Work Sans" panose="00000500000000000000" pitchFamily="2" charset="0"/>
              </a:rPr>
              <a:t>Hengityslaitetta käyttävien henkilöiden asema</a:t>
            </a:r>
            <a:br>
              <a:rPr lang="fi-FI" dirty="0">
                <a:latin typeface="Work Sans" panose="00000500000000000000" pitchFamily="2" charset="0"/>
              </a:rPr>
            </a:br>
            <a:br>
              <a:rPr lang="fi-FI" b="1" dirty="0">
                <a:latin typeface="Work Sans" panose="00000500000000000000" pitchFamily="2" charset="0"/>
              </a:rPr>
            </a:br>
            <a:endParaRPr lang="fi-FI" dirty="0"/>
          </a:p>
        </p:txBody>
      </p:sp>
      <p:sp>
        <p:nvSpPr>
          <p:cNvPr id="3" name="Sisällön paikkamerkki 2">
            <a:extLst>
              <a:ext uri="{FF2B5EF4-FFF2-40B4-BE49-F238E27FC236}">
                <a16:creationId xmlns:a16="http://schemas.microsoft.com/office/drawing/2014/main" id="{FA902377-A18C-33FD-AFBF-B003D8E14931}"/>
              </a:ext>
            </a:extLst>
          </p:cNvPr>
          <p:cNvSpPr>
            <a:spLocks noGrp="1"/>
          </p:cNvSpPr>
          <p:nvPr>
            <p:ph idx="1"/>
          </p:nvPr>
        </p:nvSpPr>
        <p:spPr>
          <a:xfrm>
            <a:off x="766763" y="1817914"/>
            <a:ext cx="10658475" cy="4909457"/>
          </a:xfrm>
        </p:spPr>
        <p:txBody>
          <a:bodyPr/>
          <a:lstStyle/>
          <a:p>
            <a:pPr marL="0" indent="0">
              <a:buNone/>
            </a:pPr>
            <a:r>
              <a:rPr lang="fi-FI" b="0" i="1" dirty="0">
                <a:solidFill>
                  <a:srgbClr val="454547"/>
                </a:solidFill>
                <a:effectLst/>
                <a:latin typeface="Work Sans" panose="00000500000000000000" pitchFamily="2" charset="0"/>
              </a:rPr>
              <a:t>(23) Perustuslakivaliokunnan mielestä nyt ehdotettu hengityslaitetta käyttävien henkilöiden asemaan kohdistuva muutos ja sen hallituksen esityksessä kuvatut vaikutukset merkitsevät erityisen haavoittuvassa asemassa olevien vammaisten henkilöiden perustuslain 19 §:n 3 momentissa turvattujen oikeuksien oikeasuhtaisuusvaatimuksen vastaisia heikennyksiä. Valiokunnan käsityksen mukaan edes lakiin ehdotetut verrattain pitkät siirtymäajat ja mahdollisuus muihin tukimuotoihin eivät muuta tätä arviota. Hengityslaitetta käyttävien henkilöiden asema tukijärjestelmän muutoksissa tulee valiokunnan mielestä turvata nyt ehdotettua paremmin.</a:t>
            </a:r>
          </a:p>
          <a:p>
            <a:pPr marL="0" indent="0">
              <a:buNone/>
            </a:pPr>
            <a:r>
              <a:rPr lang="fi-FI" b="0" i="1" dirty="0">
                <a:solidFill>
                  <a:srgbClr val="454547"/>
                </a:solidFill>
                <a:effectLst/>
                <a:latin typeface="Work Sans" panose="00000500000000000000" pitchFamily="2" charset="0"/>
              </a:rPr>
              <a:t>(24) Perustuslakivaliokunnan mielestä asiakasmaksulakiehdotusta on muutettava siten, että hengityslaitetta käyttävien hengityshalvauspotilaiden oikeuksiin ei aiheudu esityksellä kuvatulla tavalla vaikuttavia heikennyksiä. Tällainen muutos on edellytyksenä 4. lakiehdotuksen käsittelemiselle tavallisen lain säätämisjärjestyksessä.</a:t>
            </a:r>
            <a:endParaRPr lang="fi-FI" i="1" dirty="0">
              <a:latin typeface="Work Sans" panose="00000500000000000000" pitchFamily="2" charset="0"/>
            </a:endParaRPr>
          </a:p>
          <a:p>
            <a:pPr marL="0" indent="0">
              <a:buNone/>
            </a:pPr>
            <a:endParaRPr lang="fi-FI" dirty="0">
              <a:latin typeface="Work Sans" panose="00000500000000000000" pitchFamily="2" charset="0"/>
            </a:endParaRPr>
          </a:p>
        </p:txBody>
      </p:sp>
      <p:sp>
        <p:nvSpPr>
          <p:cNvPr id="4" name="Dian numeron paikkamerkki 3">
            <a:extLst>
              <a:ext uri="{FF2B5EF4-FFF2-40B4-BE49-F238E27FC236}">
                <a16:creationId xmlns:a16="http://schemas.microsoft.com/office/drawing/2014/main" id="{B9C2BEC0-22C4-61D2-92EA-CCCC4ABD454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354D4C"/>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fi-FI" sz="1000" b="0" i="0" u="none" strike="noStrike" kern="1200" cap="none" spc="0" normalizeH="0" baseline="0" noProof="0">
              <a:ln>
                <a:noFill/>
              </a:ln>
              <a:solidFill>
                <a:srgbClr val="354D4C"/>
              </a:solidFill>
              <a:effectLst/>
              <a:uLnTx/>
              <a:uFillTx/>
              <a:latin typeface="Avenir Next LT Pro"/>
              <a:ea typeface="+mn-ea"/>
              <a:cs typeface="+mn-cs"/>
            </a:endParaRPr>
          </a:p>
        </p:txBody>
      </p:sp>
    </p:spTree>
    <p:extLst>
      <p:ext uri="{BB962C8B-B14F-4D97-AF65-F5344CB8AC3E}">
        <p14:creationId xmlns:p14="http://schemas.microsoft.com/office/powerpoint/2010/main" val="15475643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3267E7-3185-5562-0F8E-2D66B8C8B26B}"/>
              </a:ext>
            </a:extLst>
          </p:cNvPr>
          <p:cNvSpPr>
            <a:spLocks noGrp="1"/>
          </p:cNvSpPr>
          <p:nvPr>
            <p:ph type="title"/>
          </p:nvPr>
        </p:nvSpPr>
        <p:spPr>
          <a:xfrm>
            <a:off x="766763" y="97972"/>
            <a:ext cx="10658475" cy="533400"/>
          </a:xfrm>
        </p:spPr>
        <p:txBody>
          <a:bodyPr/>
          <a:lstStyle/>
          <a:p>
            <a:r>
              <a:rPr lang="fi-FI" dirty="0"/>
              <a:t>Lasten asema</a:t>
            </a:r>
          </a:p>
        </p:txBody>
      </p:sp>
      <p:sp>
        <p:nvSpPr>
          <p:cNvPr id="3" name="Sisällön paikkamerkki 2">
            <a:extLst>
              <a:ext uri="{FF2B5EF4-FFF2-40B4-BE49-F238E27FC236}">
                <a16:creationId xmlns:a16="http://schemas.microsoft.com/office/drawing/2014/main" id="{59D9C599-2801-7158-4FEC-796E65E57628}"/>
              </a:ext>
            </a:extLst>
          </p:cNvPr>
          <p:cNvSpPr>
            <a:spLocks noGrp="1"/>
          </p:cNvSpPr>
          <p:nvPr>
            <p:ph idx="1"/>
          </p:nvPr>
        </p:nvSpPr>
        <p:spPr>
          <a:xfrm>
            <a:off x="766763" y="631372"/>
            <a:ext cx="10658475" cy="6226627"/>
          </a:xfrm>
        </p:spPr>
        <p:txBody>
          <a:bodyPr/>
          <a:lstStyle/>
          <a:p>
            <a:r>
              <a:rPr lang="fi-FI" sz="2400" b="0" i="1" dirty="0">
                <a:solidFill>
                  <a:srgbClr val="454547"/>
                </a:solidFill>
                <a:effectLst/>
                <a:latin typeface="SourceSerif4"/>
              </a:rPr>
              <a:t>”(25) Vammaispalvelulain 19 §:ssä ehdotetaan säädettäväksi lapsen asumisen tuesta ja siitä, että vammaisen lapsen asuminen on mahdollista järjestää myös kodin ulkopuolella. Pykälän 3 momentissa ehdotetaan säädettäväksi, että päätös lapsen asumisen tuesta kodin ulkopuolelle edellyttää huoltajien suostumusta ja lapsen mielipiteen selvittämistä hänelle merkityksellisistä asioista. Ehdotetun sääntelyn suhde perustuslain 6 §:n 3 momenttiin ja 21 §:n 2 momenttiin sekä lapsen oikeuksien yleissopimuksen 12 artiklan määräyksiin lapsen kuulemisesta ja oikeudesta vaikuttaa itseään koskeviin asioihin kehitystään vastaavasti jää epäselväksi. Lakiehdotuksen perusteella ei siten käy selväksi, millainen merkitys lapsen näkemyksille tulee antaa asumista koskevassa päätöksenteossa ja miten lapsen oikeutta vaikuttaa itseään koskeviin asioihin on tässä yhteydessä tarkoitus toteuttaa. Sääntelyä on perustuslakivaliokunnan mielestä täydennettävä esimerkiksi lastensuojelulain 20 §:ään sisältyvää lapsen mielipiteen selvittämistä koskevaa sääntelyä vastaavasti. Lisäksi lakiin tulisi sisällyttää säännökset kodin ulkopuolella asuvan lapsen sivistyksellisistä oikeuksista esimerkiksi lastensuojelulain 52 a §:n sääntelyä vastaavasti sekä yhteydenpidosta läheisten kanssa lastensuojelulain 54 §:n sääntelyä vastaavasti”.</a:t>
            </a:r>
            <a:endParaRPr lang="fi-FI" sz="2400" i="1" dirty="0">
              <a:latin typeface="Work Sans" panose="00000500000000000000" pitchFamily="2" charset="0"/>
            </a:endParaRPr>
          </a:p>
          <a:p>
            <a:endParaRPr lang="fi-FI" dirty="0"/>
          </a:p>
        </p:txBody>
      </p:sp>
      <p:sp>
        <p:nvSpPr>
          <p:cNvPr id="4" name="Dian numeron paikkamerkki 3">
            <a:extLst>
              <a:ext uri="{FF2B5EF4-FFF2-40B4-BE49-F238E27FC236}">
                <a16:creationId xmlns:a16="http://schemas.microsoft.com/office/drawing/2014/main" id="{F032461D-0BBC-AFCB-5B6C-8ADB737F6E3B}"/>
              </a:ext>
            </a:extLst>
          </p:cNvPr>
          <p:cNvSpPr>
            <a:spLocks noGrp="1"/>
          </p:cNvSpPr>
          <p:nvPr>
            <p:ph type="sldNum" sz="quarter" idx="12"/>
          </p:nvPr>
        </p:nvSpPr>
        <p:spPr/>
        <p:txBody>
          <a:bodyPr/>
          <a:lstStyle/>
          <a:p>
            <a:fld id="{0861148C-697E-4B67-BDAA-872F34DF1106}" type="slidenum">
              <a:rPr lang="fi-FI" smtClean="0"/>
              <a:t>9</a:t>
            </a:fld>
            <a:endParaRPr lang="fi-FI"/>
          </a:p>
        </p:txBody>
      </p:sp>
    </p:spTree>
    <p:extLst>
      <p:ext uri="{BB962C8B-B14F-4D97-AF65-F5344CB8AC3E}">
        <p14:creationId xmlns:p14="http://schemas.microsoft.com/office/powerpoint/2010/main" val="12819488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Hyvil">
  <a:themeElements>
    <a:clrScheme name="Hyvil">
      <a:dk1>
        <a:srgbClr val="000000"/>
      </a:dk1>
      <a:lt1>
        <a:sysClr val="window" lastClr="FFFFFF"/>
      </a:lt1>
      <a:dk2>
        <a:srgbClr val="354D4C"/>
      </a:dk2>
      <a:lt2>
        <a:srgbClr val="C5E4D9"/>
      </a:lt2>
      <a:accent1>
        <a:srgbClr val="354D4C"/>
      </a:accent1>
      <a:accent2>
        <a:srgbClr val="4ED5B6"/>
      </a:accent2>
      <a:accent3>
        <a:srgbClr val="236B8E"/>
      </a:accent3>
      <a:accent4>
        <a:srgbClr val="FFC55B"/>
      </a:accent4>
      <a:accent5>
        <a:srgbClr val="D6634C"/>
      </a:accent5>
      <a:accent6>
        <a:srgbClr val="FFBAC8"/>
      </a:accent6>
      <a:hlink>
        <a:srgbClr val="236B8E"/>
      </a:hlink>
      <a:folHlink>
        <a:srgbClr val="D6634C"/>
      </a:folHlink>
    </a:clrScheme>
    <a:fontScheme name="Hyvil">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yvil.potx" id="{FA678BF9-1522-47B3-A6C3-948CB4455B0D}" vid="{0F521785-76F5-4681-BA82-5D78BEB3DFE2}"/>
    </a:ext>
  </a:extLst>
</a:theme>
</file>

<file path=ppt/theme/theme2.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diapohja_fi.potx" id="{1DEFBF2D-CAAB-4AD2-98C7-4104F5D37CAE}" vid="{B05AF93F-7810-4248-B369-BC8CDDC416E4}"/>
    </a:ext>
  </a:extLst>
</a:theme>
</file>

<file path=ppt/theme/theme3.xml><?xml version="1.0" encoding="utf-8"?>
<a:theme xmlns:a="http://schemas.openxmlformats.org/drawingml/2006/main" name="1_Hyvil">
  <a:themeElements>
    <a:clrScheme name="Hyvil">
      <a:dk1>
        <a:srgbClr val="000000"/>
      </a:dk1>
      <a:lt1>
        <a:sysClr val="window" lastClr="FFFFFF"/>
      </a:lt1>
      <a:dk2>
        <a:srgbClr val="354D4C"/>
      </a:dk2>
      <a:lt2>
        <a:srgbClr val="C5E4D9"/>
      </a:lt2>
      <a:accent1>
        <a:srgbClr val="354D4C"/>
      </a:accent1>
      <a:accent2>
        <a:srgbClr val="4ED5B6"/>
      </a:accent2>
      <a:accent3>
        <a:srgbClr val="236B8E"/>
      </a:accent3>
      <a:accent4>
        <a:srgbClr val="FFC55B"/>
      </a:accent4>
      <a:accent5>
        <a:srgbClr val="D6634C"/>
      </a:accent5>
      <a:accent6>
        <a:srgbClr val="FFBAC8"/>
      </a:accent6>
      <a:hlink>
        <a:srgbClr val="236B8E"/>
      </a:hlink>
      <a:folHlink>
        <a:srgbClr val="D6634C"/>
      </a:folHlink>
    </a:clrScheme>
    <a:fontScheme name="Hyvil">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yvil.potx" id="{4C97B482-C6ED-4C42-B00F-8FB48A9AFC97}" vid="{11385916-97E2-4CD2-9BBB-EC8C677E1F5E}"/>
    </a:ext>
  </a:extLst>
</a:theme>
</file>

<file path=ppt/theme/theme4.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050E8C7C1423A147B0CFE2687E431904" ma:contentTypeVersion="4" ma:contentTypeDescription="Luo uusi asiakirja." ma:contentTypeScope="" ma:versionID="d0cf79e08d823cf5185d7038176df5a2">
  <xsd:schema xmlns:xsd="http://www.w3.org/2001/XMLSchema" xmlns:xs="http://www.w3.org/2001/XMLSchema" xmlns:p="http://schemas.microsoft.com/office/2006/metadata/properties" xmlns:ns2="455c1241-f20e-46f7-91d3-351e7d896d9a" xmlns:ns3="cc0ae28a-bf7a-4aeb-a26c-8012678ad371" targetNamespace="http://schemas.microsoft.com/office/2006/metadata/properties" ma:root="true" ma:fieldsID="bf78b5c939579fe941b961af84e30d24" ns2:_="" ns3:_="">
    <xsd:import namespace="455c1241-f20e-46f7-91d3-351e7d896d9a"/>
    <xsd:import namespace="cc0ae28a-bf7a-4aeb-a26c-8012678ad37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c1241-f20e-46f7-91d3-351e7d896d9a"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0ae28a-bf7a-4aeb-a26c-8012678ad37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A3B42D-F75E-47F0-8383-EA28C379E853}">
  <ds:schemaRefs>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purl.org/dc/dcmitype/"/>
    <ds:schemaRef ds:uri="http://www.w3.org/XML/1998/namespace"/>
    <ds:schemaRef ds:uri="http://purl.org/dc/elements/1.1/"/>
    <ds:schemaRef ds:uri="http://schemas.microsoft.com/office/2006/documentManagement/types"/>
    <ds:schemaRef ds:uri="cc0ae28a-bf7a-4aeb-a26c-8012678ad371"/>
    <ds:schemaRef ds:uri="455c1241-f20e-46f7-91d3-351e7d896d9a"/>
  </ds:schemaRefs>
</ds:datastoreItem>
</file>

<file path=customXml/itemProps2.xml><?xml version="1.0" encoding="utf-8"?>
<ds:datastoreItem xmlns:ds="http://schemas.openxmlformats.org/officeDocument/2006/customXml" ds:itemID="{1A8D6832-462C-4616-A29A-31DE48B5CD33}">
  <ds:schemaRefs>
    <ds:schemaRef ds:uri="http://schemas.microsoft.com/sharepoint/v3/contenttype/forms"/>
  </ds:schemaRefs>
</ds:datastoreItem>
</file>

<file path=customXml/itemProps3.xml><?xml version="1.0" encoding="utf-8"?>
<ds:datastoreItem xmlns:ds="http://schemas.openxmlformats.org/officeDocument/2006/customXml" ds:itemID="{D94B3618-99A7-4374-B922-AF4C91FD3E84}">
  <ds:schemaRefs>
    <ds:schemaRef ds:uri="455c1241-f20e-46f7-91d3-351e7d896d9a"/>
    <ds:schemaRef ds:uri="cc0ae28a-bf7a-4aeb-a26c-8012678ad3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Hyvil</Template>
  <TotalTime>426</TotalTime>
  <Words>1988</Words>
  <Application>Microsoft Office PowerPoint</Application>
  <PresentationFormat>Laajakuva</PresentationFormat>
  <Paragraphs>161</Paragraphs>
  <Slides>26</Slides>
  <Notes>7</Notes>
  <HiddenSlides>0</HiddenSlides>
  <MMClips>0</MMClips>
  <ScaleCrop>false</ScaleCrop>
  <HeadingPairs>
    <vt:vector size="6" baseType="variant">
      <vt:variant>
        <vt:lpstr>Käytetyt fontit</vt:lpstr>
      </vt:variant>
      <vt:variant>
        <vt:i4>8</vt:i4>
      </vt:variant>
      <vt:variant>
        <vt:lpstr>Teema</vt:lpstr>
      </vt:variant>
      <vt:variant>
        <vt:i4>3</vt:i4>
      </vt:variant>
      <vt:variant>
        <vt:lpstr>Dian otsikot</vt:lpstr>
      </vt:variant>
      <vt:variant>
        <vt:i4>26</vt:i4>
      </vt:variant>
    </vt:vector>
  </HeadingPairs>
  <TitlesOfParts>
    <vt:vector size="37" baseType="lpstr">
      <vt:lpstr>Arial</vt:lpstr>
      <vt:lpstr>Avenir Next LT Pro Demi</vt:lpstr>
      <vt:lpstr>Work Sans</vt:lpstr>
      <vt:lpstr>Work Sans SemiBold</vt:lpstr>
      <vt:lpstr>Work Sans ExtraBold</vt:lpstr>
      <vt:lpstr>SourceSerif4</vt:lpstr>
      <vt:lpstr>Avenir Next LT Pro</vt:lpstr>
      <vt:lpstr>Times New Roman</vt:lpstr>
      <vt:lpstr>Hyvil</vt:lpstr>
      <vt:lpstr>Kuntaliitto FI</vt:lpstr>
      <vt:lpstr>1_Hyvil</vt:lpstr>
      <vt:lpstr> Lappeenrannan vammaisfoorumi 8.11.2023  Vammaispalvelulain ajankohtaiskatsaus – missä mennään nyt?</vt:lpstr>
      <vt:lpstr>Vammaispalvelulakiuudistuksen taustaa</vt:lpstr>
      <vt:lpstr>PowerPoint-esitys</vt:lpstr>
      <vt:lpstr>2 § soveltamisala, lausunnolla ollut luonnos vammaispalvelulaiksi</vt:lpstr>
      <vt:lpstr>2 §, soveltamisala HE 191/2022 </vt:lpstr>
      <vt:lpstr>Mitä uutta ja mitä muutettua? - HE 191/2022 sisältö pääpiirteissään</vt:lpstr>
      <vt:lpstr>Asian käsittely, Perustuslakivaliokunnan (PeV) lausunto 12.1.2023 (79/2022 ) </vt:lpstr>
      <vt:lpstr>Hengityslaitetta käyttävien henkilöiden asema  </vt:lpstr>
      <vt:lpstr>Lasten asema</vt:lpstr>
      <vt:lpstr>Ikääntymisrajaus</vt:lpstr>
      <vt:lpstr>Käsittely jatkuu</vt:lpstr>
      <vt:lpstr>Sosiaali- ja terveysvaliokunnan mietintö - muutoksia HE:n verrattuna</vt:lpstr>
      <vt:lpstr>Valiokunnan mietintö - muutoksia HE:n verrattuna</vt:lpstr>
      <vt:lpstr>Asian käsittelyyn liittyen</vt:lpstr>
      <vt:lpstr>Pääministeri Petteri Orpon hallituksen ohjelma 20.6.2023</vt:lpstr>
      <vt:lpstr>Hallitus esittää vammaispalvelulain voimaantulon siirtämistä (HE 9/2023)</vt:lpstr>
      <vt:lpstr>Soveltamisalaltaan tarkennetun vammaispalvelulain toimeenpanon rahoitus</vt:lpstr>
      <vt:lpstr>Käsittely</vt:lpstr>
      <vt:lpstr>Perustuslakivaliokunnan lausunto 15.9.2023 - 1/2023 </vt:lpstr>
      <vt:lpstr>Sosiaali- ja terveysvaliokunnan mietintö  20.9.2023 - 2/2023 vp </vt:lpstr>
      <vt:lpstr>Voimaantulon siirto</vt:lpstr>
      <vt:lpstr>Lausumat</vt:lpstr>
      <vt:lpstr>Miten tästä eteenpäin?</vt:lpstr>
      <vt:lpstr>Vammaispalvelulain voimaantulon siirto, STM</vt:lpstr>
      <vt:lpstr>Hallitusohjelma</vt:lpstr>
      <vt:lpstr>PowerPoint-esitys</vt:lpstr>
    </vt:vector>
  </TitlesOfParts>
  <Company>KL FCG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Vogt Ellen</dc:creator>
  <cp:lastModifiedBy>Viemerö Jaana</cp:lastModifiedBy>
  <cp:revision>6</cp:revision>
  <dcterms:created xsi:type="dcterms:W3CDTF">2023-01-16T06:26:48Z</dcterms:created>
  <dcterms:modified xsi:type="dcterms:W3CDTF">2023-11-07T12:09:56Z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0x010100050E8C7C1423A147B0CFE2687E431904</vt:lpwstr>
  </property>
</Properties>
</file>